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0693400" cy="7562850"/>
  <p:notesSz cx="10693400" cy="756285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56" autoAdjust="0"/>
    <p:restoredTop sz="94660"/>
  </p:normalViewPr>
  <p:slideViewPr>
    <p:cSldViewPr>
      <p:cViewPr>
        <p:scale>
          <a:sx n="82" d="100"/>
          <a:sy n="82" d="100"/>
        </p:scale>
        <p:origin x="-1094" y="-2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500" b="0" i="0">
                <a:solidFill>
                  <a:srgbClr val="231F20"/>
                </a:solidFill>
                <a:latin typeface="Arial MT"/>
                <a:cs typeface="Arial MT"/>
              </a:defRPr>
            </a:lvl1pPr>
          </a:lstStyle>
          <a:p>
            <a:pPr marL="12700">
              <a:lnSpc>
                <a:spcPct val="100000"/>
              </a:lnSpc>
              <a:spcBef>
                <a:spcPts val="50"/>
              </a:spcBef>
            </a:pPr>
            <a:r>
              <a:rPr spc="25" dirty="0"/>
              <a:t>©2022</a:t>
            </a:r>
            <a:r>
              <a:rPr spc="70" dirty="0"/>
              <a:t> </a:t>
            </a:r>
            <a:r>
              <a:rPr spc="25" dirty="0"/>
              <a:t>Syrian</a:t>
            </a:r>
            <a:r>
              <a:rPr spc="70" dirty="0"/>
              <a:t> </a:t>
            </a:r>
            <a:r>
              <a:rPr spc="30" dirty="0"/>
              <a:t>Computer</a:t>
            </a:r>
            <a:r>
              <a:rPr spc="75" dirty="0"/>
              <a:t> </a:t>
            </a:r>
            <a:r>
              <a:rPr spc="25" dirty="0"/>
              <a:t>Society.</a:t>
            </a:r>
            <a:r>
              <a:rPr spc="45" dirty="0"/>
              <a:t> </a:t>
            </a:r>
            <a:r>
              <a:rPr spc="20" dirty="0"/>
              <a:t>All</a:t>
            </a:r>
            <a:r>
              <a:rPr spc="70" dirty="0"/>
              <a:t> </a:t>
            </a:r>
            <a:r>
              <a:rPr spc="25" dirty="0"/>
              <a:t>Rights</a:t>
            </a:r>
            <a:r>
              <a:rPr spc="75" dirty="0"/>
              <a:t> </a:t>
            </a:r>
            <a:r>
              <a:rPr spc="35" dirty="0"/>
              <a:t>Reserved</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005B8E"/>
                </a:solidFill>
                <a:latin typeface="Arial MT"/>
                <a:cs typeface="Arial MT"/>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500" b="0" i="0">
                <a:solidFill>
                  <a:srgbClr val="231F20"/>
                </a:solidFill>
                <a:latin typeface="Arial MT"/>
                <a:cs typeface="Arial MT"/>
              </a:defRPr>
            </a:lvl1pPr>
          </a:lstStyle>
          <a:p>
            <a:pPr marL="12700">
              <a:lnSpc>
                <a:spcPct val="100000"/>
              </a:lnSpc>
              <a:spcBef>
                <a:spcPts val="50"/>
              </a:spcBef>
            </a:pPr>
            <a:r>
              <a:rPr spc="25" dirty="0"/>
              <a:t>©2022</a:t>
            </a:r>
            <a:r>
              <a:rPr spc="70" dirty="0"/>
              <a:t> </a:t>
            </a:r>
            <a:r>
              <a:rPr spc="25" dirty="0"/>
              <a:t>Syrian</a:t>
            </a:r>
            <a:r>
              <a:rPr spc="70" dirty="0"/>
              <a:t> </a:t>
            </a:r>
            <a:r>
              <a:rPr spc="30" dirty="0"/>
              <a:t>Computer</a:t>
            </a:r>
            <a:r>
              <a:rPr spc="75" dirty="0"/>
              <a:t> </a:t>
            </a:r>
            <a:r>
              <a:rPr spc="25" dirty="0"/>
              <a:t>Society.</a:t>
            </a:r>
            <a:r>
              <a:rPr spc="45" dirty="0"/>
              <a:t> </a:t>
            </a:r>
            <a:r>
              <a:rPr spc="20" dirty="0"/>
              <a:t>All</a:t>
            </a:r>
            <a:r>
              <a:rPr spc="70" dirty="0"/>
              <a:t> </a:t>
            </a:r>
            <a:r>
              <a:rPr spc="25" dirty="0"/>
              <a:t>Rights</a:t>
            </a:r>
            <a:r>
              <a:rPr spc="75" dirty="0"/>
              <a:t> </a:t>
            </a:r>
            <a:r>
              <a:rPr spc="35" dirty="0"/>
              <a:t>Reserved</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005B8E"/>
                </a:solidFill>
                <a:latin typeface="Arial MT"/>
                <a:cs typeface="Arial MT"/>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500" b="0" i="0">
                <a:solidFill>
                  <a:srgbClr val="231F20"/>
                </a:solidFill>
                <a:latin typeface="Arial MT"/>
                <a:cs typeface="Arial MT"/>
              </a:defRPr>
            </a:lvl1pPr>
          </a:lstStyle>
          <a:p>
            <a:pPr marL="12700">
              <a:lnSpc>
                <a:spcPct val="100000"/>
              </a:lnSpc>
              <a:spcBef>
                <a:spcPts val="50"/>
              </a:spcBef>
            </a:pPr>
            <a:r>
              <a:rPr spc="25" dirty="0"/>
              <a:t>©2022</a:t>
            </a:r>
            <a:r>
              <a:rPr spc="70" dirty="0"/>
              <a:t> </a:t>
            </a:r>
            <a:r>
              <a:rPr spc="25" dirty="0"/>
              <a:t>Syrian</a:t>
            </a:r>
            <a:r>
              <a:rPr spc="70" dirty="0"/>
              <a:t> </a:t>
            </a:r>
            <a:r>
              <a:rPr spc="30" dirty="0"/>
              <a:t>Computer</a:t>
            </a:r>
            <a:r>
              <a:rPr spc="75" dirty="0"/>
              <a:t> </a:t>
            </a:r>
            <a:r>
              <a:rPr spc="25" dirty="0"/>
              <a:t>Society.</a:t>
            </a:r>
            <a:r>
              <a:rPr spc="45" dirty="0"/>
              <a:t> </a:t>
            </a:r>
            <a:r>
              <a:rPr spc="20" dirty="0"/>
              <a:t>All</a:t>
            </a:r>
            <a:r>
              <a:rPr spc="70" dirty="0"/>
              <a:t> </a:t>
            </a:r>
            <a:r>
              <a:rPr spc="25" dirty="0"/>
              <a:t>Rights</a:t>
            </a:r>
            <a:r>
              <a:rPr spc="75" dirty="0"/>
              <a:t> </a:t>
            </a:r>
            <a:r>
              <a:rPr spc="35" dirty="0"/>
              <a:t>Reserved</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279" y="12"/>
            <a:ext cx="10691444" cy="1285694"/>
          </a:xfrm>
          <a:prstGeom prst="rect">
            <a:avLst/>
          </a:prstGeom>
        </p:spPr>
      </p:pic>
      <p:pic>
        <p:nvPicPr>
          <p:cNvPr id="17" name="bg object 17"/>
          <p:cNvPicPr/>
          <p:nvPr/>
        </p:nvPicPr>
        <p:blipFill>
          <a:blip r:embed="rId3" cstate="print"/>
          <a:stretch>
            <a:fillRect/>
          </a:stretch>
        </p:blipFill>
        <p:spPr>
          <a:xfrm>
            <a:off x="0" y="1313332"/>
            <a:ext cx="10692002" cy="6246672"/>
          </a:xfrm>
          <a:prstGeom prst="rect">
            <a:avLst/>
          </a:prstGeom>
        </p:spPr>
      </p:pic>
      <p:pic>
        <p:nvPicPr>
          <p:cNvPr id="18" name="bg object 18"/>
          <p:cNvPicPr/>
          <p:nvPr/>
        </p:nvPicPr>
        <p:blipFill>
          <a:blip r:embed="rId4" cstate="print"/>
          <a:stretch>
            <a:fillRect/>
          </a:stretch>
        </p:blipFill>
        <p:spPr>
          <a:xfrm>
            <a:off x="540003" y="5391957"/>
            <a:ext cx="2963066" cy="1710847"/>
          </a:xfrm>
          <a:prstGeom prst="rect">
            <a:avLst/>
          </a:prstGeom>
        </p:spPr>
      </p:pic>
      <p:sp>
        <p:nvSpPr>
          <p:cNvPr id="19" name="bg object 19"/>
          <p:cNvSpPr/>
          <p:nvPr/>
        </p:nvSpPr>
        <p:spPr>
          <a:xfrm>
            <a:off x="393052" y="6924014"/>
            <a:ext cx="161290" cy="314960"/>
          </a:xfrm>
          <a:custGeom>
            <a:avLst/>
            <a:gdLst/>
            <a:ahLst/>
            <a:cxnLst/>
            <a:rect l="l" t="t" r="r" b="b"/>
            <a:pathLst>
              <a:path w="161290" h="314959">
                <a:moveTo>
                  <a:pt x="161036" y="0"/>
                </a:moveTo>
                <a:lnTo>
                  <a:pt x="127" y="0"/>
                </a:lnTo>
                <a:lnTo>
                  <a:pt x="127" y="52070"/>
                </a:lnTo>
                <a:lnTo>
                  <a:pt x="88" y="111760"/>
                </a:lnTo>
                <a:lnTo>
                  <a:pt x="0" y="314960"/>
                </a:lnTo>
                <a:lnTo>
                  <a:pt x="44462" y="314960"/>
                </a:lnTo>
                <a:lnTo>
                  <a:pt x="44462" y="111760"/>
                </a:lnTo>
                <a:lnTo>
                  <a:pt x="44462" y="52070"/>
                </a:lnTo>
                <a:lnTo>
                  <a:pt x="60236" y="52070"/>
                </a:lnTo>
                <a:lnTo>
                  <a:pt x="60236" y="111760"/>
                </a:lnTo>
                <a:lnTo>
                  <a:pt x="160972" y="111760"/>
                </a:lnTo>
                <a:lnTo>
                  <a:pt x="160972" y="52070"/>
                </a:lnTo>
                <a:lnTo>
                  <a:pt x="161036" y="0"/>
                </a:lnTo>
                <a:close/>
              </a:path>
            </a:pathLst>
          </a:custGeom>
          <a:solidFill>
            <a:srgbClr val="13366C"/>
          </a:solidFill>
        </p:spPr>
        <p:txBody>
          <a:bodyPr wrap="square" lIns="0" tIns="0" rIns="0" bIns="0" rtlCol="0"/>
          <a:lstStyle/>
          <a:p>
            <a:endParaRPr/>
          </a:p>
        </p:txBody>
      </p:sp>
      <p:pic>
        <p:nvPicPr>
          <p:cNvPr id="20" name="bg object 20"/>
          <p:cNvPicPr/>
          <p:nvPr/>
        </p:nvPicPr>
        <p:blipFill>
          <a:blip r:embed="rId5" cstate="print"/>
          <a:stretch>
            <a:fillRect/>
          </a:stretch>
        </p:blipFill>
        <p:spPr>
          <a:xfrm>
            <a:off x="574739" y="6924006"/>
            <a:ext cx="307186" cy="185420"/>
          </a:xfrm>
          <a:prstGeom prst="rect">
            <a:avLst/>
          </a:prstGeom>
        </p:spPr>
      </p:pic>
      <p:sp>
        <p:nvSpPr>
          <p:cNvPr id="21" name="bg object 21"/>
          <p:cNvSpPr/>
          <p:nvPr/>
        </p:nvSpPr>
        <p:spPr>
          <a:xfrm>
            <a:off x="393014" y="7055459"/>
            <a:ext cx="489584" cy="253365"/>
          </a:xfrm>
          <a:custGeom>
            <a:avLst/>
            <a:gdLst/>
            <a:ahLst/>
            <a:cxnLst/>
            <a:rect l="l" t="t" r="r" b="b"/>
            <a:pathLst>
              <a:path w="489584" h="253365">
                <a:moveTo>
                  <a:pt x="163080" y="68580"/>
                </a:moveTo>
                <a:lnTo>
                  <a:pt x="107340" y="68580"/>
                </a:lnTo>
                <a:lnTo>
                  <a:pt x="107340" y="62230"/>
                </a:lnTo>
                <a:lnTo>
                  <a:pt x="107327" y="53340"/>
                </a:lnTo>
                <a:lnTo>
                  <a:pt x="163042" y="53340"/>
                </a:lnTo>
                <a:lnTo>
                  <a:pt x="163042" y="0"/>
                </a:lnTo>
                <a:lnTo>
                  <a:pt x="59232" y="0"/>
                </a:lnTo>
                <a:lnTo>
                  <a:pt x="59232" y="53340"/>
                </a:lnTo>
                <a:lnTo>
                  <a:pt x="59232" y="62230"/>
                </a:lnTo>
                <a:lnTo>
                  <a:pt x="59232" y="68580"/>
                </a:lnTo>
                <a:lnTo>
                  <a:pt x="59232" y="119380"/>
                </a:lnTo>
                <a:lnTo>
                  <a:pt x="127292" y="119380"/>
                </a:lnTo>
                <a:lnTo>
                  <a:pt x="127292" y="129540"/>
                </a:lnTo>
                <a:lnTo>
                  <a:pt x="127292" y="135890"/>
                </a:lnTo>
                <a:lnTo>
                  <a:pt x="127355" y="137160"/>
                </a:lnTo>
                <a:lnTo>
                  <a:pt x="59321" y="137160"/>
                </a:lnTo>
                <a:lnTo>
                  <a:pt x="59321" y="184150"/>
                </a:lnTo>
                <a:lnTo>
                  <a:pt x="163080" y="184150"/>
                </a:lnTo>
                <a:lnTo>
                  <a:pt x="163080" y="137160"/>
                </a:lnTo>
                <a:lnTo>
                  <a:pt x="163080" y="135890"/>
                </a:lnTo>
                <a:lnTo>
                  <a:pt x="163080" y="129540"/>
                </a:lnTo>
                <a:lnTo>
                  <a:pt x="163080" y="119380"/>
                </a:lnTo>
                <a:lnTo>
                  <a:pt x="163080" y="68580"/>
                </a:lnTo>
                <a:close/>
              </a:path>
              <a:path w="489584" h="253365">
                <a:moveTo>
                  <a:pt x="317830" y="139534"/>
                </a:moveTo>
                <a:lnTo>
                  <a:pt x="223139" y="139534"/>
                </a:lnTo>
                <a:lnTo>
                  <a:pt x="223139" y="117944"/>
                </a:lnTo>
                <a:lnTo>
                  <a:pt x="317627" y="117944"/>
                </a:lnTo>
                <a:lnTo>
                  <a:pt x="317627" y="117652"/>
                </a:lnTo>
                <a:lnTo>
                  <a:pt x="317627" y="67144"/>
                </a:lnTo>
                <a:lnTo>
                  <a:pt x="180848" y="67144"/>
                </a:lnTo>
                <a:lnTo>
                  <a:pt x="180848" y="117944"/>
                </a:lnTo>
                <a:lnTo>
                  <a:pt x="180848" y="139534"/>
                </a:lnTo>
                <a:lnTo>
                  <a:pt x="180848" y="183984"/>
                </a:lnTo>
                <a:lnTo>
                  <a:pt x="317830" y="183984"/>
                </a:lnTo>
                <a:lnTo>
                  <a:pt x="317830" y="139534"/>
                </a:lnTo>
                <a:close/>
              </a:path>
              <a:path w="489584" h="253365">
                <a:moveTo>
                  <a:pt x="489572" y="66675"/>
                </a:moveTo>
                <a:lnTo>
                  <a:pt x="331165" y="66675"/>
                </a:lnTo>
                <a:lnTo>
                  <a:pt x="331165" y="118745"/>
                </a:lnTo>
                <a:lnTo>
                  <a:pt x="331165" y="137795"/>
                </a:lnTo>
                <a:lnTo>
                  <a:pt x="331165" y="184785"/>
                </a:lnTo>
                <a:lnTo>
                  <a:pt x="444068" y="184785"/>
                </a:lnTo>
                <a:lnTo>
                  <a:pt x="444068" y="201295"/>
                </a:lnTo>
                <a:lnTo>
                  <a:pt x="443826" y="201295"/>
                </a:lnTo>
                <a:lnTo>
                  <a:pt x="443826" y="202565"/>
                </a:lnTo>
                <a:lnTo>
                  <a:pt x="0" y="202565"/>
                </a:lnTo>
                <a:lnTo>
                  <a:pt x="0" y="253365"/>
                </a:lnTo>
                <a:lnTo>
                  <a:pt x="489572" y="253365"/>
                </a:lnTo>
                <a:lnTo>
                  <a:pt x="489572" y="202565"/>
                </a:lnTo>
                <a:lnTo>
                  <a:pt x="489572" y="201295"/>
                </a:lnTo>
                <a:lnTo>
                  <a:pt x="489572" y="184785"/>
                </a:lnTo>
                <a:lnTo>
                  <a:pt x="489572" y="137795"/>
                </a:lnTo>
                <a:lnTo>
                  <a:pt x="372478" y="137795"/>
                </a:lnTo>
                <a:lnTo>
                  <a:pt x="372478" y="118745"/>
                </a:lnTo>
                <a:lnTo>
                  <a:pt x="489572" y="118745"/>
                </a:lnTo>
                <a:lnTo>
                  <a:pt x="489572" y="66675"/>
                </a:lnTo>
                <a:close/>
              </a:path>
            </a:pathLst>
          </a:custGeom>
          <a:solidFill>
            <a:srgbClr val="0057A8"/>
          </a:solidFill>
        </p:spPr>
        <p:txBody>
          <a:bodyPr wrap="square" lIns="0" tIns="0" rIns="0" bIns="0" rtlCol="0"/>
          <a:lstStyle/>
          <a:p>
            <a:endParaRPr/>
          </a:p>
        </p:txBody>
      </p:sp>
      <p:sp>
        <p:nvSpPr>
          <p:cNvPr id="22" name="bg object 22"/>
          <p:cNvSpPr/>
          <p:nvPr/>
        </p:nvSpPr>
        <p:spPr>
          <a:xfrm>
            <a:off x="0" y="6925005"/>
            <a:ext cx="346075" cy="475615"/>
          </a:xfrm>
          <a:custGeom>
            <a:avLst/>
            <a:gdLst/>
            <a:ahLst/>
            <a:cxnLst/>
            <a:rect l="l" t="t" r="r" b="b"/>
            <a:pathLst>
              <a:path w="346075" h="475615">
                <a:moveTo>
                  <a:pt x="345605" y="0"/>
                </a:moveTo>
                <a:lnTo>
                  <a:pt x="0" y="0"/>
                </a:lnTo>
                <a:lnTo>
                  <a:pt x="0" y="475602"/>
                </a:lnTo>
                <a:lnTo>
                  <a:pt x="345605" y="475602"/>
                </a:lnTo>
                <a:lnTo>
                  <a:pt x="345605" y="0"/>
                </a:lnTo>
                <a:close/>
              </a:path>
            </a:pathLst>
          </a:custGeom>
          <a:solidFill>
            <a:srgbClr val="A7A9AC"/>
          </a:solidFill>
        </p:spPr>
        <p:txBody>
          <a:bodyPr wrap="square" lIns="0" tIns="0" rIns="0" bIns="0" rtlCol="0"/>
          <a:lstStyle/>
          <a:p>
            <a:endParaRPr/>
          </a:p>
        </p:txBody>
      </p:sp>
      <p:pic>
        <p:nvPicPr>
          <p:cNvPr id="23" name="bg object 23"/>
          <p:cNvPicPr/>
          <p:nvPr/>
        </p:nvPicPr>
        <p:blipFill>
          <a:blip r:embed="rId6" cstate="print"/>
          <a:stretch>
            <a:fillRect/>
          </a:stretch>
        </p:blipFill>
        <p:spPr>
          <a:xfrm>
            <a:off x="457194" y="900926"/>
            <a:ext cx="833090" cy="82447"/>
          </a:xfrm>
          <a:prstGeom prst="rect">
            <a:avLst/>
          </a:prstGeom>
        </p:spPr>
      </p:pic>
      <p:pic>
        <p:nvPicPr>
          <p:cNvPr id="24" name="bg object 24"/>
          <p:cNvPicPr/>
          <p:nvPr/>
        </p:nvPicPr>
        <p:blipFill>
          <a:blip r:embed="rId7" cstate="print"/>
          <a:stretch>
            <a:fillRect/>
          </a:stretch>
        </p:blipFill>
        <p:spPr>
          <a:xfrm>
            <a:off x="584380" y="324002"/>
            <a:ext cx="612201" cy="406425"/>
          </a:xfrm>
          <a:prstGeom prst="rect">
            <a:avLst/>
          </a:prstGeom>
        </p:spPr>
      </p:pic>
      <p:pic>
        <p:nvPicPr>
          <p:cNvPr id="25" name="bg object 25"/>
          <p:cNvPicPr/>
          <p:nvPr/>
        </p:nvPicPr>
        <p:blipFill>
          <a:blip r:embed="rId8" cstate="print"/>
          <a:stretch>
            <a:fillRect/>
          </a:stretch>
        </p:blipFill>
        <p:spPr>
          <a:xfrm>
            <a:off x="802269" y="444183"/>
            <a:ext cx="163042" cy="182879"/>
          </a:xfrm>
          <a:prstGeom prst="rect">
            <a:avLst/>
          </a:prstGeom>
        </p:spPr>
      </p:pic>
      <p:pic>
        <p:nvPicPr>
          <p:cNvPr id="26" name="bg object 26"/>
          <p:cNvPicPr/>
          <p:nvPr/>
        </p:nvPicPr>
        <p:blipFill>
          <a:blip r:embed="rId9" cstate="print"/>
          <a:stretch>
            <a:fillRect/>
          </a:stretch>
        </p:blipFill>
        <p:spPr>
          <a:xfrm>
            <a:off x="573302" y="475284"/>
            <a:ext cx="633261" cy="320835"/>
          </a:xfrm>
          <a:prstGeom prst="rect">
            <a:avLst/>
          </a:prstGeom>
        </p:spPr>
      </p:pic>
      <p:sp>
        <p:nvSpPr>
          <p:cNvPr id="27" name="bg object 27"/>
          <p:cNvSpPr/>
          <p:nvPr/>
        </p:nvSpPr>
        <p:spPr>
          <a:xfrm>
            <a:off x="7760220" y="2447925"/>
            <a:ext cx="2212975" cy="4434840"/>
          </a:xfrm>
          <a:custGeom>
            <a:avLst/>
            <a:gdLst/>
            <a:ahLst/>
            <a:cxnLst/>
            <a:rect l="l" t="t" r="r" b="b"/>
            <a:pathLst>
              <a:path w="2212975" h="4434840">
                <a:moveTo>
                  <a:pt x="2212848" y="0"/>
                </a:moveTo>
                <a:lnTo>
                  <a:pt x="0" y="0"/>
                </a:lnTo>
                <a:lnTo>
                  <a:pt x="0" y="4434840"/>
                </a:lnTo>
                <a:lnTo>
                  <a:pt x="2212848" y="4434840"/>
                </a:lnTo>
                <a:lnTo>
                  <a:pt x="2212848" y="0"/>
                </a:lnTo>
                <a:close/>
              </a:path>
            </a:pathLst>
          </a:custGeom>
          <a:solidFill>
            <a:srgbClr val="231F20">
              <a:alpha val="50000"/>
            </a:srgbClr>
          </a:solidFill>
        </p:spPr>
        <p:txBody>
          <a:bodyPr wrap="square" lIns="0" tIns="0" rIns="0" bIns="0" rtlCol="0"/>
          <a:lstStyle/>
          <a:p>
            <a:endParaRPr/>
          </a:p>
        </p:txBody>
      </p:sp>
      <p:pic>
        <p:nvPicPr>
          <p:cNvPr id="28" name="bg object 28"/>
          <p:cNvPicPr/>
          <p:nvPr/>
        </p:nvPicPr>
        <p:blipFill>
          <a:blip r:embed="rId10" cstate="print"/>
          <a:stretch>
            <a:fillRect/>
          </a:stretch>
        </p:blipFill>
        <p:spPr>
          <a:xfrm>
            <a:off x="7747204" y="2434907"/>
            <a:ext cx="2010649" cy="4231690"/>
          </a:xfrm>
          <a:prstGeom prst="rect">
            <a:avLst/>
          </a:prstGeom>
        </p:spPr>
      </p:pic>
      <p:sp>
        <p:nvSpPr>
          <p:cNvPr id="29" name="bg object 29"/>
          <p:cNvSpPr/>
          <p:nvPr/>
        </p:nvSpPr>
        <p:spPr>
          <a:xfrm>
            <a:off x="7747210" y="2434910"/>
            <a:ext cx="2011045" cy="4232275"/>
          </a:xfrm>
          <a:custGeom>
            <a:avLst/>
            <a:gdLst/>
            <a:ahLst/>
            <a:cxnLst/>
            <a:rect l="l" t="t" r="r" b="b"/>
            <a:pathLst>
              <a:path w="2011045" h="4232275">
                <a:moveTo>
                  <a:pt x="144678" y="0"/>
                </a:moveTo>
                <a:lnTo>
                  <a:pt x="61036" y="2260"/>
                </a:lnTo>
                <a:lnTo>
                  <a:pt x="18084" y="18084"/>
                </a:lnTo>
                <a:lnTo>
                  <a:pt x="2260" y="61036"/>
                </a:lnTo>
                <a:lnTo>
                  <a:pt x="0" y="144678"/>
                </a:lnTo>
                <a:lnTo>
                  <a:pt x="0" y="4087012"/>
                </a:lnTo>
                <a:lnTo>
                  <a:pt x="2260" y="4170654"/>
                </a:lnTo>
                <a:lnTo>
                  <a:pt x="18084" y="4213606"/>
                </a:lnTo>
                <a:lnTo>
                  <a:pt x="61036" y="4229430"/>
                </a:lnTo>
                <a:lnTo>
                  <a:pt x="144678" y="4231690"/>
                </a:lnTo>
                <a:lnTo>
                  <a:pt x="1865972" y="4231690"/>
                </a:lnTo>
                <a:lnTo>
                  <a:pt x="1949615" y="4229430"/>
                </a:lnTo>
                <a:lnTo>
                  <a:pt x="1992566" y="4213606"/>
                </a:lnTo>
                <a:lnTo>
                  <a:pt x="2008390" y="4170654"/>
                </a:lnTo>
                <a:lnTo>
                  <a:pt x="2010651" y="4087012"/>
                </a:lnTo>
                <a:lnTo>
                  <a:pt x="2010651" y="144678"/>
                </a:lnTo>
                <a:lnTo>
                  <a:pt x="2008390" y="61036"/>
                </a:lnTo>
                <a:lnTo>
                  <a:pt x="1992566" y="18084"/>
                </a:lnTo>
                <a:lnTo>
                  <a:pt x="1949615" y="2260"/>
                </a:lnTo>
                <a:lnTo>
                  <a:pt x="1865972" y="0"/>
                </a:lnTo>
                <a:lnTo>
                  <a:pt x="144678" y="0"/>
                </a:lnTo>
                <a:close/>
              </a:path>
            </a:pathLst>
          </a:custGeom>
          <a:ln w="12052">
            <a:solidFill>
              <a:srgbClr val="808285"/>
            </a:solidFill>
          </a:ln>
        </p:spPr>
        <p:txBody>
          <a:bodyPr wrap="square" lIns="0" tIns="0" rIns="0" bIns="0" rtlCol="0"/>
          <a:lstStyle/>
          <a:p>
            <a:endParaRPr/>
          </a:p>
        </p:txBody>
      </p:sp>
      <p:sp>
        <p:nvSpPr>
          <p:cNvPr id="30" name="bg object 30"/>
          <p:cNvSpPr/>
          <p:nvPr/>
        </p:nvSpPr>
        <p:spPr>
          <a:xfrm>
            <a:off x="5489206" y="1914855"/>
            <a:ext cx="2212975" cy="4434840"/>
          </a:xfrm>
          <a:custGeom>
            <a:avLst/>
            <a:gdLst/>
            <a:ahLst/>
            <a:cxnLst/>
            <a:rect l="l" t="t" r="r" b="b"/>
            <a:pathLst>
              <a:path w="2212975" h="4434840">
                <a:moveTo>
                  <a:pt x="2212848" y="0"/>
                </a:moveTo>
                <a:lnTo>
                  <a:pt x="0" y="0"/>
                </a:lnTo>
                <a:lnTo>
                  <a:pt x="0" y="4434840"/>
                </a:lnTo>
                <a:lnTo>
                  <a:pt x="2212848" y="4434840"/>
                </a:lnTo>
                <a:lnTo>
                  <a:pt x="2212848" y="0"/>
                </a:lnTo>
                <a:close/>
              </a:path>
            </a:pathLst>
          </a:custGeom>
          <a:solidFill>
            <a:srgbClr val="231F20">
              <a:alpha val="50000"/>
            </a:srgbClr>
          </a:solidFill>
        </p:spPr>
        <p:txBody>
          <a:bodyPr wrap="square" lIns="0" tIns="0" rIns="0" bIns="0" rtlCol="0"/>
          <a:lstStyle/>
          <a:p>
            <a:endParaRPr/>
          </a:p>
        </p:txBody>
      </p:sp>
      <p:pic>
        <p:nvPicPr>
          <p:cNvPr id="31" name="bg object 31"/>
          <p:cNvPicPr/>
          <p:nvPr/>
        </p:nvPicPr>
        <p:blipFill>
          <a:blip r:embed="rId11" cstate="print"/>
          <a:stretch>
            <a:fillRect/>
          </a:stretch>
        </p:blipFill>
        <p:spPr>
          <a:xfrm>
            <a:off x="5476180" y="1901825"/>
            <a:ext cx="2010660" cy="4231690"/>
          </a:xfrm>
          <a:prstGeom prst="rect">
            <a:avLst/>
          </a:prstGeom>
        </p:spPr>
      </p:pic>
      <p:sp>
        <p:nvSpPr>
          <p:cNvPr id="32" name="bg object 32"/>
          <p:cNvSpPr/>
          <p:nvPr/>
        </p:nvSpPr>
        <p:spPr>
          <a:xfrm>
            <a:off x="947153" y="1914855"/>
            <a:ext cx="2212975" cy="4434840"/>
          </a:xfrm>
          <a:custGeom>
            <a:avLst/>
            <a:gdLst/>
            <a:ahLst/>
            <a:cxnLst/>
            <a:rect l="l" t="t" r="r" b="b"/>
            <a:pathLst>
              <a:path w="2212975" h="4434840">
                <a:moveTo>
                  <a:pt x="2212848" y="0"/>
                </a:moveTo>
                <a:lnTo>
                  <a:pt x="0" y="0"/>
                </a:lnTo>
                <a:lnTo>
                  <a:pt x="0" y="4434840"/>
                </a:lnTo>
                <a:lnTo>
                  <a:pt x="2212848" y="4434840"/>
                </a:lnTo>
                <a:lnTo>
                  <a:pt x="2212848" y="0"/>
                </a:lnTo>
                <a:close/>
              </a:path>
            </a:pathLst>
          </a:custGeom>
          <a:solidFill>
            <a:srgbClr val="231F20">
              <a:alpha val="50000"/>
            </a:srgbClr>
          </a:solidFill>
        </p:spPr>
        <p:txBody>
          <a:bodyPr wrap="square" lIns="0" tIns="0" rIns="0" bIns="0" rtlCol="0"/>
          <a:lstStyle/>
          <a:p>
            <a:endParaRPr/>
          </a:p>
        </p:txBody>
      </p:sp>
      <p:pic>
        <p:nvPicPr>
          <p:cNvPr id="33" name="bg object 33"/>
          <p:cNvPicPr/>
          <p:nvPr/>
        </p:nvPicPr>
        <p:blipFill>
          <a:blip r:embed="rId12" cstate="print"/>
          <a:stretch>
            <a:fillRect/>
          </a:stretch>
        </p:blipFill>
        <p:spPr>
          <a:xfrm>
            <a:off x="934135" y="1901825"/>
            <a:ext cx="2010651" cy="4231690"/>
          </a:xfrm>
          <a:prstGeom prst="rect">
            <a:avLst/>
          </a:prstGeom>
        </p:spPr>
      </p:pic>
      <p:sp>
        <p:nvSpPr>
          <p:cNvPr id="34" name="bg object 34"/>
          <p:cNvSpPr/>
          <p:nvPr/>
        </p:nvSpPr>
        <p:spPr>
          <a:xfrm>
            <a:off x="934140" y="1901823"/>
            <a:ext cx="2011045" cy="4232275"/>
          </a:xfrm>
          <a:custGeom>
            <a:avLst/>
            <a:gdLst/>
            <a:ahLst/>
            <a:cxnLst/>
            <a:rect l="l" t="t" r="r" b="b"/>
            <a:pathLst>
              <a:path w="2011045" h="4232275">
                <a:moveTo>
                  <a:pt x="144678" y="0"/>
                </a:moveTo>
                <a:lnTo>
                  <a:pt x="61036" y="2260"/>
                </a:lnTo>
                <a:lnTo>
                  <a:pt x="18084" y="18084"/>
                </a:lnTo>
                <a:lnTo>
                  <a:pt x="2260" y="61036"/>
                </a:lnTo>
                <a:lnTo>
                  <a:pt x="0" y="144678"/>
                </a:lnTo>
                <a:lnTo>
                  <a:pt x="0" y="4087012"/>
                </a:lnTo>
                <a:lnTo>
                  <a:pt x="2260" y="4170654"/>
                </a:lnTo>
                <a:lnTo>
                  <a:pt x="18084" y="4213606"/>
                </a:lnTo>
                <a:lnTo>
                  <a:pt x="61036" y="4229430"/>
                </a:lnTo>
                <a:lnTo>
                  <a:pt x="144678" y="4231690"/>
                </a:lnTo>
                <a:lnTo>
                  <a:pt x="1865972" y="4231690"/>
                </a:lnTo>
                <a:lnTo>
                  <a:pt x="1949615" y="4229430"/>
                </a:lnTo>
                <a:lnTo>
                  <a:pt x="1992566" y="4213606"/>
                </a:lnTo>
                <a:lnTo>
                  <a:pt x="2008390" y="4170654"/>
                </a:lnTo>
                <a:lnTo>
                  <a:pt x="2010651" y="4087012"/>
                </a:lnTo>
                <a:lnTo>
                  <a:pt x="2010651" y="144678"/>
                </a:lnTo>
                <a:lnTo>
                  <a:pt x="2008390" y="61036"/>
                </a:lnTo>
                <a:lnTo>
                  <a:pt x="1992566" y="18084"/>
                </a:lnTo>
                <a:lnTo>
                  <a:pt x="1949615" y="2260"/>
                </a:lnTo>
                <a:lnTo>
                  <a:pt x="1865972" y="0"/>
                </a:lnTo>
                <a:lnTo>
                  <a:pt x="144678" y="0"/>
                </a:lnTo>
                <a:close/>
              </a:path>
            </a:pathLst>
          </a:custGeom>
          <a:ln w="12052">
            <a:solidFill>
              <a:srgbClr val="808285"/>
            </a:solidFill>
          </a:ln>
        </p:spPr>
        <p:txBody>
          <a:bodyPr wrap="square" lIns="0" tIns="0" rIns="0" bIns="0" rtlCol="0"/>
          <a:lstStyle/>
          <a:p>
            <a:endParaRPr/>
          </a:p>
        </p:txBody>
      </p:sp>
      <p:sp>
        <p:nvSpPr>
          <p:cNvPr id="35" name="bg object 35"/>
          <p:cNvSpPr/>
          <p:nvPr/>
        </p:nvSpPr>
        <p:spPr>
          <a:xfrm>
            <a:off x="3218180" y="2447925"/>
            <a:ext cx="2212975" cy="4434840"/>
          </a:xfrm>
          <a:custGeom>
            <a:avLst/>
            <a:gdLst/>
            <a:ahLst/>
            <a:cxnLst/>
            <a:rect l="l" t="t" r="r" b="b"/>
            <a:pathLst>
              <a:path w="2212975" h="4434840">
                <a:moveTo>
                  <a:pt x="2212847" y="0"/>
                </a:moveTo>
                <a:lnTo>
                  <a:pt x="0" y="0"/>
                </a:lnTo>
                <a:lnTo>
                  <a:pt x="0" y="4434840"/>
                </a:lnTo>
                <a:lnTo>
                  <a:pt x="2212847" y="4434840"/>
                </a:lnTo>
                <a:lnTo>
                  <a:pt x="2212847" y="0"/>
                </a:lnTo>
                <a:close/>
              </a:path>
            </a:pathLst>
          </a:custGeom>
          <a:solidFill>
            <a:srgbClr val="231F20">
              <a:alpha val="50000"/>
            </a:srgbClr>
          </a:solidFill>
        </p:spPr>
        <p:txBody>
          <a:bodyPr wrap="square" lIns="0" tIns="0" rIns="0" bIns="0" rtlCol="0"/>
          <a:lstStyle/>
          <a:p>
            <a:endParaRPr/>
          </a:p>
        </p:txBody>
      </p:sp>
      <p:pic>
        <p:nvPicPr>
          <p:cNvPr id="36" name="bg object 36"/>
          <p:cNvPicPr/>
          <p:nvPr/>
        </p:nvPicPr>
        <p:blipFill>
          <a:blip r:embed="rId13" cstate="print"/>
          <a:stretch>
            <a:fillRect/>
          </a:stretch>
        </p:blipFill>
        <p:spPr>
          <a:xfrm>
            <a:off x="3205158" y="2434907"/>
            <a:ext cx="2010655" cy="4231690"/>
          </a:xfrm>
          <a:prstGeom prst="rect">
            <a:avLst/>
          </a:prstGeom>
        </p:spPr>
      </p:pic>
      <p:sp>
        <p:nvSpPr>
          <p:cNvPr id="37" name="bg object 37"/>
          <p:cNvSpPr/>
          <p:nvPr/>
        </p:nvSpPr>
        <p:spPr>
          <a:xfrm>
            <a:off x="3205165" y="2434910"/>
            <a:ext cx="2011045" cy="4232275"/>
          </a:xfrm>
          <a:custGeom>
            <a:avLst/>
            <a:gdLst/>
            <a:ahLst/>
            <a:cxnLst/>
            <a:rect l="l" t="t" r="r" b="b"/>
            <a:pathLst>
              <a:path w="2011045" h="4232275">
                <a:moveTo>
                  <a:pt x="144678" y="0"/>
                </a:moveTo>
                <a:lnTo>
                  <a:pt x="61036" y="2260"/>
                </a:lnTo>
                <a:lnTo>
                  <a:pt x="18084" y="18084"/>
                </a:lnTo>
                <a:lnTo>
                  <a:pt x="2260" y="61036"/>
                </a:lnTo>
                <a:lnTo>
                  <a:pt x="0" y="144678"/>
                </a:lnTo>
                <a:lnTo>
                  <a:pt x="0" y="4087012"/>
                </a:lnTo>
                <a:lnTo>
                  <a:pt x="2260" y="4170654"/>
                </a:lnTo>
                <a:lnTo>
                  <a:pt x="18084" y="4213606"/>
                </a:lnTo>
                <a:lnTo>
                  <a:pt x="61036" y="4229430"/>
                </a:lnTo>
                <a:lnTo>
                  <a:pt x="144678" y="4231690"/>
                </a:lnTo>
                <a:lnTo>
                  <a:pt x="1865972" y="4231690"/>
                </a:lnTo>
                <a:lnTo>
                  <a:pt x="1949615" y="4229430"/>
                </a:lnTo>
                <a:lnTo>
                  <a:pt x="1992566" y="4213606"/>
                </a:lnTo>
                <a:lnTo>
                  <a:pt x="2008390" y="4170654"/>
                </a:lnTo>
                <a:lnTo>
                  <a:pt x="2010651" y="4087012"/>
                </a:lnTo>
                <a:lnTo>
                  <a:pt x="2010651" y="144678"/>
                </a:lnTo>
                <a:lnTo>
                  <a:pt x="2008390" y="61036"/>
                </a:lnTo>
                <a:lnTo>
                  <a:pt x="1992566" y="18084"/>
                </a:lnTo>
                <a:lnTo>
                  <a:pt x="1949615" y="2260"/>
                </a:lnTo>
                <a:lnTo>
                  <a:pt x="1865972" y="0"/>
                </a:lnTo>
                <a:lnTo>
                  <a:pt x="144678" y="0"/>
                </a:lnTo>
                <a:close/>
              </a:path>
            </a:pathLst>
          </a:custGeom>
          <a:ln w="12052">
            <a:solidFill>
              <a:srgbClr val="808285"/>
            </a:solidFill>
          </a:ln>
        </p:spPr>
        <p:txBody>
          <a:bodyPr wrap="square" lIns="0" tIns="0" rIns="0" bIns="0" rtlCol="0"/>
          <a:lstStyle/>
          <a:p>
            <a:endParaRPr/>
          </a:p>
        </p:txBody>
      </p:sp>
      <p:sp>
        <p:nvSpPr>
          <p:cNvPr id="38" name="bg object 38"/>
          <p:cNvSpPr/>
          <p:nvPr/>
        </p:nvSpPr>
        <p:spPr>
          <a:xfrm>
            <a:off x="5476186" y="1901823"/>
            <a:ext cx="2011045" cy="4232275"/>
          </a:xfrm>
          <a:custGeom>
            <a:avLst/>
            <a:gdLst/>
            <a:ahLst/>
            <a:cxnLst/>
            <a:rect l="l" t="t" r="r" b="b"/>
            <a:pathLst>
              <a:path w="2011045" h="4232275">
                <a:moveTo>
                  <a:pt x="144678" y="0"/>
                </a:moveTo>
                <a:lnTo>
                  <a:pt x="61036" y="2260"/>
                </a:lnTo>
                <a:lnTo>
                  <a:pt x="18084" y="18084"/>
                </a:lnTo>
                <a:lnTo>
                  <a:pt x="2260" y="61036"/>
                </a:lnTo>
                <a:lnTo>
                  <a:pt x="0" y="144678"/>
                </a:lnTo>
                <a:lnTo>
                  <a:pt x="0" y="4087012"/>
                </a:lnTo>
                <a:lnTo>
                  <a:pt x="2260" y="4170654"/>
                </a:lnTo>
                <a:lnTo>
                  <a:pt x="18084" y="4213606"/>
                </a:lnTo>
                <a:lnTo>
                  <a:pt x="61036" y="4229430"/>
                </a:lnTo>
                <a:lnTo>
                  <a:pt x="144678" y="4231690"/>
                </a:lnTo>
                <a:lnTo>
                  <a:pt x="1865972" y="4231690"/>
                </a:lnTo>
                <a:lnTo>
                  <a:pt x="1949615" y="4229430"/>
                </a:lnTo>
                <a:lnTo>
                  <a:pt x="1992566" y="4213606"/>
                </a:lnTo>
                <a:lnTo>
                  <a:pt x="2008390" y="4170654"/>
                </a:lnTo>
                <a:lnTo>
                  <a:pt x="2010651" y="4087012"/>
                </a:lnTo>
                <a:lnTo>
                  <a:pt x="2010651" y="144678"/>
                </a:lnTo>
                <a:lnTo>
                  <a:pt x="2008390" y="61036"/>
                </a:lnTo>
                <a:lnTo>
                  <a:pt x="1992566" y="18084"/>
                </a:lnTo>
                <a:lnTo>
                  <a:pt x="1949615" y="2260"/>
                </a:lnTo>
                <a:lnTo>
                  <a:pt x="1865972" y="0"/>
                </a:lnTo>
                <a:lnTo>
                  <a:pt x="144678" y="0"/>
                </a:lnTo>
                <a:close/>
              </a:path>
            </a:pathLst>
          </a:custGeom>
          <a:ln w="12052">
            <a:solidFill>
              <a:srgbClr val="808285"/>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200" b="0" i="0">
                <a:solidFill>
                  <a:srgbClr val="005B8E"/>
                </a:solidFill>
                <a:latin typeface="Arial MT"/>
                <a:cs typeface="Arial MT"/>
              </a:defRPr>
            </a:lvl1pPr>
          </a:lstStyle>
          <a:p>
            <a:endParaRPr/>
          </a:p>
        </p:txBody>
      </p:sp>
      <p:sp>
        <p:nvSpPr>
          <p:cNvPr id="3" name="Holder 3"/>
          <p:cNvSpPr>
            <a:spLocks noGrp="1"/>
          </p:cNvSpPr>
          <p:nvPr>
            <p:ph type="ftr" sz="quarter" idx="5"/>
          </p:nvPr>
        </p:nvSpPr>
        <p:spPr/>
        <p:txBody>
          <a:bodyPr lIns="0" tIns="0" rIns="0" bIns="0"/>
          <a:lstStyle>
            <a:lvl1pPr>
              <a:defRPr sz="500" b="0" i="0">
                <a:solidFill>
                  <a:srgbClr val="231F20"/>
                </a:solidFill>
                <a:latin typeface="Arial MT"/>
                <a:cs typeface="Arial MT"/>
              </a:defRPr>
            </a:lvl1pPr>
          </a:lstStyle>
          <a:p>
            <a:pPr marL="12700">
              <a:lnSpc>
                <a:spcPct val="100000"/>
              </a:lnSpc>
              <a:spcBef>
                <a:spcPts val="50"/>
              </a:spcBef>
            </a:pPr>
            <a:r>
              <a:rPr spc="25" dirty="0"/>
              <a:t>©2022</a:t>
            </a:r>
            <a:r>
              <a:rPr spc="70" dirty="0"/>
              <a:t> </a:t>
            </a:r>
            <a:r>
              <a:rPr spc="25" dirty="0"/>
              <a:t>Syrian</a:t>
            </a:r>
            <a:r>
              <a:rPr spc="70" dirty="0"/>
              <a:t> </a:t>
            </a:r>
            <a:r>
              <a:rPr spc="30" dirty="0"/>
              <a:t>Computer</a:t>
            </a:r>
            <a:r>
              <a:rPr spc="75" dirty="0"/>
              <a:t> </a:t>
            </a:r>
            <a:r>
              <a:rPr spc="25" dirty="0"/>
              <a:t>Society.</a:t>
            </a:r>
            <a:r>
              <a:rPr spc="45" dirty="0"/>
              <a:t> </a:t>
            </a:r>
            <a:r>
              <a:rPr spc="20" dirty="0"/>
              <a:t>All</a:t>
            </a:r>
            <a:r>
              <a:rPr spc="70" dirty="0"/>
              <a:t> </a:t>
            </a:r>
            <a:r>
              <a:rPr spc="25" dirty="0"/>
              <a:t>Rights</a:t>
            </a:r>
            <a:r>
              <a:rPr spc="75" dirty="0"/>
              <a:t> </a:t>
            </a:r>
            <a:r>
              <a:rPr spc="35" dirty="0"/>
              <a:t>Reserved</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500" b="0" i="0">
                <a:solidFill>
                  <a:srgbClr val="231F20"/>
                </a:solidFill>
                <a:latin typeface="Arial MT"/>
                <a:cs typeface="Arial MT"/>
              </a:defRPr>
            </a:lvl1pPr>
          </a:lstStyle>
          <a:p>
            <a:pPr marL="12700">
              <a:lnSpc>
                <a:spcPct val="100000"/>
              </a:lnSpc>
              <a:spcBef>
                <a:spcPts val="50"/>
              </a:spcBef>
            </a:pPr>
            <a:r>
              <a:rPr spc="25" dirty="0"/>
              <a:t>©2022</a:t>
            </a:r>
            <a:r>
              <a:rPr spc="70" dirty="0"/>
              <a:t> </a:t>
            </a:r>
            <a:r>
              <a:rPr spc="25" dirty="0"/>
              <a:t>Syrian</a:t>
            </a:r>
            <a:r>
              <a:rPr spc="70" dirty="0"/>
              <a:t> </a:t>
            </a:r>
            <a:r>
              <a:rPr spc="30" dirty="0"/>
              <a:t>Computer</a:t>
            </a:r>
            <a:r>
              <a:rPr spc="75" dirty="0"/>
              <a:t> </a:t>
            </a:r>
            <a:r>
              <a:rPr spc="25" dirty="0"/>
              <a:t>Society.</a:t>
            </a:r>
            <a:r>
              <a:rPr spc="45" dirty="0"/>
              <a:t> </a:t>
            </a:r>
            <a:r>
              <a:rPr spc="20" dirty="0"/>
              <a:t>All</a:t>
            </a:r>
            <a:r>
              <a:rPr spc="70" dirty="0"/>
              <a:t> </a:t>
            </a:r>
            <a:r>
              <a:rPr spc="25" dirty="0"/>
              <a:t>Rights</a:t>
            </a:r>
            <a:r>
              <a:rPr spc="75" dirty="0"/>
              <a:t> </a:t>
            </a:r>
            <a:r>
              <a:rPr spc="35" dirty="0"/>
              <a:t>Reserved</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279" y="12"/>
            <a:ext cx="10691444" cy="1285695"/>
          </a:xfrm>
          <a:prstGeom prst="rect">
            <a:avLst/>
          </a:prstGeom>
        </p:spPr>
      </p:pic>
      <p:sp>
        <p:nvSpPr>
          <p:cNvPr id="2" name="Holder 2"/>
          <p:cNvSpPr>
            <a:spLocks noGrp="1"/>
          </p:cNvSpPr>
          <p:nvPr>
            <p:ph type="title"/>
          </p:nvPr>
        </p:nvSpPr>
        <p:spPr>
          <a:xfrm>
            <a:off x="1434500" y="2491273"/>
            <a:ext cx="1630045" cy="513080"/>
          </a:xfrm>
          <a:prstGeom prst="rect">
            <a:avLst/>
          </a:prstGeom>
        </p:spPr>
        <p:txBody>
          <a:bodyPr wrap="square" lIns="0" tIns="0" rIns="0" bIns="0">
            <a:spAutoFit/>
          </a:bodyPr>
          <a:lstStyle>
            <a:lvl1pPr>
              <a:defRPr sz="3200" b="0" i="0">
                <a:solidFill>
                  <a:srgbClr val="005B8E"/>
                </a:solidFill>
                <a:latin typeface="Arial MT"/>
                <a:cs typeface="Arial MT"/>
              </a:defRPr>
            </a:lvl1pPr>
          </a:lstStyle>
          <a:p>
            <a:endParaRPr/>
          </a:p>
        </p:txBody>
      </p:sp>
      <p:sp>
        <p:nvSpPr>
          <p:cNvPr id="3" name="Holder 3"/>
          <p:cNvSpPr>
            <a:spLocks noGrp="1"/>
          </p:cNvSpPr>
          <p:nvPr>
            <p:ph type="body" idx="1"/>
          </p:nvPr>
        </p:nvSpPr>
        <p:spPr>
          <a:xfrm>
            <a:off x="534670" y="1739455"/>
            <a:ext cx="9624060"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74300" y="7328269"/>
            <a:ext cx="1756410" cy="96520"/>
          </a:xfrm>
          <a:prstGeom prst="rect">
            <a:avLst/>
          </a:prstGeom>
        </p:spPr>
        <p:txBody>
          <a:bodyPr wrap="square" lIns="0" tIns="0" rIns="0" bIns="0">
            <a:spAutoFit/>
          </a:bodyPr>
          <a:lstStyle>
            <a:lvl1pPr>
              <a:defRPr sz="500" b="0" i="0">
                <a:solidFill>
                  <a:srgbClr val="231F20"/>
                </a:solidFill>
                <a:latin typeface="Arial MT"/>
                <a:cs typeface="Arial MT"/>
              </a:defRPr>
            </a:lvl1pPr>
          </a:lstStyle>
          <a:p>
            <a:pPr marL="12700">
              <a:lnSpc>
                <a:spcPct val="100000"/>
              </a:lnSpc>
              <a:spcBef>
                <a:spcPts val="50"/>
              </a:spcBef>
            </a:pPr>
            <a:r>
              <a:rPr spc="25" dirty="0"/>
              <a:t>©2022</a:t>
            </a:r>
            <a:r>
              <a:rPr spc="70" dirty="0"/>
              <a:t> </a:t>
            </a:r>
            <a:r>
              <a:rPr spc="25" dirty="0"/>
              <a:t>Syrian</a:t>
            </a:r>
            <a:r>
              <a:rPr spc="70" dirty="0"/>
              <a:t> </a:t>
            </a:r>
            <a:r>
              <a:rPr spc="30" dirty="0"/>
              <a:t>Computer</a:t>
            </a:r>
            <a:r>
              <a:rPr spc="75" dirty="0"/>
              <a:t> </a:t>
            </a:r>
            <a:r>
              <a:rPr spc="25" dirty="0"/>
              <a:t>Society.</a:t>
            </a:r>
            <a:r>
              <a:rPr spc="45" dirty="0"/>
              <a:t> </a:t>
            </a:r>
            <a:r>
              <a:rPr spc="20" dirty="0"/>
              <a:t>All</a:t>
            </a:r>
            <a:r>
              <a:rPr spc="70" dirty="0"/>
              <a:t> </a:t>
            </a:r>
            <a:r>
              <a:rPr spc="25" dirty="0"/>
              <a:t>Rights</a:t>
            </a:r>
            <a:r>
              <a:rPr spc="75" dirty="0"/>
              <a:t> </a:t>
            </a:r>
            <a:r>
              <a:rPr spc="35" dirty="0"/>
              <a:t>Reserved</a:t>
            </a: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1/2/2025</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image" Target="../media/image13.png"/><Relationship Id="rId16" Type="http://schemas.openxmlformats.org/officeDocument/2006/relationships/image" Target="../media/image23.png"/><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18.png"/><Relationship Id="rId5" Type="http://schemas.openxmlformats.org/officeDocument/2006/relationships/image" Target="../media/image14.png"/><Relationship Id="rId15" Type="http://schemas.openxmlformats.org/officeDocument/2006/relationships/image" Target="../media/image22.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4.png"/><Relationship Id="rId9" Type="http://schemas.openxmlformats.org/officeDocument/2006/relationships/image" Target="../media/image16.jpg"/><Relationship Id="rId14" Type="http://schemas.openxmlformats.org/officeDocument/2006/relationships/image" Target="../media/image21.png"/></Relationships>
</file>

<file path=ppt/slides/_rels/slide2.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36.jpg"/></Relationships>
</file>

<file path=ppt/slides/_rels/slide7.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1.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2"/>
            <a:ext cx="10692130" cy="7560309"/>
            <a:chOff x="0" y="12"/>
            <a:chExt cx="10692130" cy="7560309"/>
          </a:xfrm>
        </p:grpSpPr>
        <p:pic>
          <p:nvPicPr>
            <p:cNvPr id="3" name="object 3"/>
            <p:cNvPicPr/>
            <p:nvPr/>
          </p:nvPicPr>
          <p:blipFill>
            <a:blip r:embed="rId2" cstate="print"/>
            <a:stretch>
              <a:fillRect/>
            </a:stretch>
          </p:blipFill>
          <p:spPr>
            <a:xfrm>
              <a:off x="0" y="1313332"/>
              <a:ext cx="10692002" cy="6246672"/>
            </a:xfrm>
            <a:prstGeom prst="rect">
              <a:avLst/>
            </a:prstGeom>
          </p:spPr>
        </p:pic>
        <p:pic>
          <p:nvPicPr>
            <p:cNvPr id="4" name="object 4"/>
            <p:cNvPicPr/>
            <p:nvPr/>
          </p:nvPicPr>
          <p:blipFill>
            <a:blip r:embed="rId3" cstate="print"/>
            <a:stretch>
              <a:fillRect/>
            </a:stretch>
          </p:blipFill>
          <p:spPr>
            <a:xfrm>
              <a:off x="540000" y="5391954"/>
              <a:ext cx="2963070" cy="1710850"/>
            </a:xfrm>
            <a:prstGeom prst="rect">
              <a:avLst/>
            </a:prstGeom>
          </p:spPr>
        </p:pic>
      </p:grpSp>
      <p:sp>
        <p:nvSpPr>
          <p:cNvPr id="5" name="object 5"/>
          <p:cNvSpPr txBox="1"/>
          <p:nvPr/>
        </p:nvSpPr>
        <p:spPr>
          <a:xfrm>
            <a:off x="387000" y="7340968"/>
            <a:ext cx="1731010" cy="71120"/>
          </a:xfrm>
          <a:prstGeom prst="rect">
            <a:avLst/>
          </a:prstGeom>
        </p:spPr>
        <p:txBody>
          <a:bodyPr vert="horz" wrap="square" lIns="0" tIns="0" rIns="0" bIns="0" rtlCol="0">
            <a:spAutoFit/>
          </a:bodyPr>
          <a:lstStyle/>
          <a:p>
            <a:pPr>
              <a:lnSpc>
                <a:spcPts val="555"/>
              </a:lnSpc>
            </a:pPr>
            <a:r>
              <a:rPr sz="500" spc="25" dirty="0">
                <a:solidFill>
                  <a:srgbClr val="231F20"/>
                </a:solidFill>
                <a:latin typeface="Arial MT"/>
                <a:cs typeface="Arial MT"/>
              </a:rPr>
              <a:t>©2022</a:t>
            </a:r>
            <a:r>
              <a:rPr sz="500" spc="70" dirty="0">
                <a:solidFill>
                  <a:srgbClr val="231F20"/>
                </a:solidFill>
                <a:latin typeface="Arial MT"/>
                <a:cs typeface="Arial MT"/>
              </a:rPr>
              <a:t> </a:t>
            </a:r>
            <a:r>
              <a:rPr sz="500" spc="25" dirty="0">
                <a:solidFill>
                  <a:srgbClr val="231F20"/>
                </a:solidFill>
                <a:latin typeface="Arial MT"/>
                <a:cs typeface="Arial MT"/>
              </a:rPr>
              <a:t>Syrian</a:t>
            </a:r>
            <a:r>
              <a:rPr sz="500" spc="70" dirty="0">
                <a:solidFill>
                  <a:srgbClr val="231F20"/>
                </a:solidFill>
                <a:latin typeface="Arial MT"/>
                <a:cs typeface="Arial MT"/>
              </a:rPr>
              <a:t> </a:t>
            </a:r>
            <a:r>
              <a:rPr sz="500" spc="30" dirty="0">
                <a:solidFill>
                  <a:srgbClr val="231F20"/>
                </a:solidFill>
                <a:latin typeface="Arial MT"/>
                <a:cs typeface="Arial MT"/>
              </a:rPr>
              <a:t>Computer</a:t>
            </a:r>
            <a:r>
              <a:rPr sz="500" spc="75" dirty="0">
                <a:solidFill>
                  <a:srgbClr val="231F20"/>
                </a:solidFill>
                <a:latin typeface="Arial MT"/>
                <a:cs typeface="Arial MT"/>
              </a:rPr>
              <a:t> </a:t>
            </a:r>
            <a:r>
              <a:rPr sz="500" spc="25" dirty="0">
                <a:solidFill>
                  <a:srgbClr val="231F20"/>
                </a:solidFill>
                <a:latin typeface="Arial MT"/>
                <a:cs typeface="Arial MT"/>
              </a:rPr>
              <a:t>Society.</a:t>
            </a:r>
            <a:r>
              <a:rPr sz="500" spc="45" dirty="0">
                <a:solidFill>
                  <a:srgbClr val="231F20"/>
                </a:solidFill>
                <a:latin typeface="Arial MT"/>
                <a:cs typeface="Arial MT"/>
              </a:rPr>
              <a:t> </a:t>
            </a:r>
            <a:r>
              <a:rPr sz="500" spc="20" dirty="0">
                <a:solidFill>
                  <a:srgbClr val="231F20"/>
                </a:solidFill>
                <a:latin typeface="Arial MT"/>
                <a:cs typeface="Arial MT"/>
              </a:rPr>
              <a:t>All</a:t>
            </a:r>
            <a:r>
              <a:rPr sz="500" spc="70" dirty="0">
                <a:solidFill>
                  <a:srgbClr val="231F20"/>
                </a:solidFill>
                <a:latin typeface="Arial MT"/>
                <a:cs typeface="Arial MT"/>
              </a:rPr>
              <a:t> </a:t>
            </a:r>
            <a:r>
              <a:rPr sz="500" spc="25" dirty="0">
                <a:solidFill>
                  <a:srgbClr val="231F20"/>
                </a:solidFill>
                <a:latin typeface="Arial MT"/>
                <a:cs typeface="Arial MT"/>
              </a:rPr>
              <a:t>Rights</a:t>
            </a:r>
            <a:r>
              <a:rPr sz="500" spc="75" dirty="0">
                <a:solidFill>
                  <a:srgbClr val="231F20"/>
                </a:solidFill>
                <a:latin typeface="Arial MT"/>
                <a:cs typeface="Arial MT"/>
              </a:rPr>
              <a:t> </a:t>
            </a:r>
            <a:r>
              <a:rPr sz="500" spc="35" dirty="0">
                <a:solidFill>
                  <a:srgbClr val="231F20"/>
                </a:solidFill>
                <a:latin typeface="Arial MT"/>
                <a:cs typeface="Arial MT"/>
              </a:rPr>
              <a:t>Reserved</a:t>
            </a:r>
            <a:endParaRPr sz="500">
              <a:latin typeface="Arial MT"/>
              <a:cs typeface="Arial MT"/>
            </a:endParaRPr>
          </a:p>
        </p:txBody>
      </p:sp>
      <p:grpSp>
        <p:nvGrpSpPr>
          <p:cNvPr id="6" name="object 6"/>
          <p:cNvGrpSpPr/>
          <p:nvPr/>
        </p:nvGrpSpPr>
        <p:grpSpPr>
          <a:xfrm>
            <a:off x="393025" y="6924006"/>
            <a:ext cx="489584" cy="385445"/>
            <a:chOff x="393025" y="6924006"/>
            <a:chExt cx="489584" cy="385445"/>
          </a:xfrm>
        </p:grpSpPr>
        <p:sp>
          <p:nvSpPr>
            <p:cNvPr id="7" name="object 7"/>
            <p:cNvSpPr/>
            <p:nvPr/>
          </p:nvSpPr>
          <p:spPr>
            <a:xfrm>
              <a:off x="393052" y="6924014"/>
              <a:ext cx="161290" cy="314960"/>
            </a:xfrm>
            <a:custGeom>
              <a:avLst/>
              <a:gdLst/>
              <a:ahLst/>
              <a:cxnLst/>
              <a:rect l="l" t="t" r="r" b="b"/>
              <a:pathLst>
                <a:path w="161290" h="314959">
                  <a:moveTo>
                    <a:pt x="161036" y="0"/>
                  </a:moveTo>
                  <a:lnTo>
                    <a:pt x="127" y="0"/>
                  </a:lnTo>
                  <a:lnTo>
                    <a:pt x="127" y="52070"/>
                  </a:lnTo>
                  <a:lnTo>
                    <a:pt x="88" y="111760"/>
                  </a:lnTo>
                  <a:lnTo>
                    <a:pt x="0" y="314960"/>
                  </a:lnTo>
                  <a:lnTo>
                    <a:pt x="44462" y="314960"/>
                  </a:lnTo>
                  <a:lnTo>
                    <a:pt x="44462" y="111760"/>
                  </a:lnTo>
                  <a:lnTo>
                    <a:pt x="44462" y="52070"/>
                  </a:lnTo>
                  <a:lnTo>
                    <a:pt x="60236" y="52070"/>
                  </a:lnTo>
                  <a:lnTo>
                    <a:pt x="60236" y="111760"/>
                  </a:lnTo>
                  <a:lnTo>
                    <a:pt x="160972" y="111760"/>
                  </a:lnTo>
                  <a:lnTo>
                    <a:pt x="160972" y="52070"/>
                  </a:lnTo>
                  <a:lnTo>
                    <a:pt x="161036" y="0"/>
                  </a:lnTo>
                  <a:close/>
                </a:path>
              </a:pathLst>
            </a:custGeom>
            <a:solidFill>
              <a:srgbClr val="13366C"/>
            </a:solidFill>
          </p:spPr>
          <p:txBody>
            <a:bodyPr wrap="square" lIns="0" tIns="0" rIns="0" bIns="0" rtlCol="0"/>
            <a:lstStyle/>
            <a:p>
              <a:endParaRPr/>
            </a:p>
          </p:txBody>
        </p:sp>
        <p:pic>
          <p:nvPicPr>
            <p:cNvPr id="8" name="object 8"/>
            <p:cNvPicPr/>
            <p:nvPr/>
          </p:nvPicPr>
          <p:blipFill>
            <a:blip r:embed="rId4" cstate="print"/>
            <a:stretch>
              <a:fillRect/>
            </a:stretch>
          </p:blipFill>
          <p:spPr>
            <a:xfrm>
              <a:off x="574739" y="6924006"/>
              <a:ext cx="307186" cy="185420"/>
            </a:xfrm>
            <a:prstGeom prst="rect">
              <a:avLst/>
            </a:prstGeom>
          </p:spPr>
        </p:pic>
        <p:sp>
          <p:nvSpPr>
            <p:cNvPr id="9" name="object 9"/>
            <p:cNvSpPr/>
            <p:nvPr/>
          </p:nvSpPr>
          <p:spPr>
            <a:xfrm>
              <a:off x="393014" y="7055459"/>
              <a:ext cx="489584" cy="253365"/>
            </a:xfrm>
            <a:custGeom>
              <a:avLst/>
              <a:gdLst/>
              <a:ahLst/>
              <a:cxnLst/>
              <a:rect l="l" t="t" r="r" b="b"/>
              <a:pathLst>
                <a:path w="489584" h="253365">
                  <a:moveTo>
                    <a:pt x="163080" y="68580"/>
                  </a:moveTo>
                  <a:lnTo>
                    <a:pt x="107340" y="68580"/>
                  </a:lnTo>
                  <a:lnTo>
                    <a:pt x="107340" y="62230"/>
                  </a:lnTo>
                  <a:lnTo>
                    <a:pt x="107327" y="53340"/>
                  </a:lnTo>
                  <a:lnTo>
                    <a:pt x="163042" y="53340"/>
                  </a:lnTo>
                  <a:lnTo>
                    <a:pt x="163042" y="0"/>
                  </a:lnTo>
                  <a:lnTo>
                    <a:pt x="59232" y="0"/>
                  </a:lnTo>
                  <a:lnTo>
                    <a:pt x="59232" y="53340"/>
                  </a:lnTo>
                  <a:lnTo>
                    <a:pt x="59232" y="62230"/>
                  </a:lnTo>
                  <a:lnTo>
                    <a:pt x="59232" y="68580"/>
                  </a:lnTo>
                  <a:lnTo>
                    <a:pt x="59232" y="119380"/>
                  </a:lnTo>
                  <a:lnTo>
                    <a:pt x="127292" y="119380"/>
                  </a:lnTo>
                  <a:lnTo>
                    <a:pt x="127292" y="129540"/>
                  </a:lnTo>
                  <a:lnTo>
                    <a:pt x="127292" y="135890"/>
                  </a:lnTo>
                  <a:lnTo>
                    <a:pt x="127355" y="137160"/>
                  </a:lnTo>
                  <a:lnTo>
                    <a:pt x="59321" y="137160"/>
                  </a:lnTo>
                  <a:lnTo>
                    <a:pt x="59321" y="184150"/>
                  </a:lnTo>
                  <a:lnTo>
                    <a:pt x="163080" y="184150"/>
                  </a:lnTo>
                  <a:lnTo>
                    <a:pt x="163080" y="137160"/>
                  </a:lnTo>
                  <a:lnTo>
                    <a:pt x="163080" y="135890"/>
                  </a:lnTo>
                  <a:lnTo>
                    <a:pt x="163080" y="129540"/>
                  </a:lnTo>
                  <a:lnTo>
                    <a:pt x="163080" y="119380"/>
                  </a:lnTo>
                  <a:lnTo>
                    <a:pt x="163080" y="68580"/>
                  </a:lnTo>
                  <a:close/>
                </a:path>
                <a:path w="489584" h="253365">
                  <a:moveTo>
                    <a:pt x="317830" y="139534"/>
                  </a:moveTo>
                  <a:lnTo>
                    <a:pt x="223139" y="139534"/>
                  </a:lnTo>
                  <a:lnTo>
                    <a:pt x="223139" y="117944"/>
                  </a:lnTo>
                  <a:lnTo>
                    <a:pt x="317627" y="117944"/>
                  </a:lnTo>
                  <a:lnTo>
                    <a:pt x="317627" y="117652"/>
                  </a:lnTo>
                  <a:lnTo>
                    <a:pt x="317627" y="67144"/>
                  </a:lnTo>
                  <a:lnTo>
                    <a:pt x="180848" y="67144"/>
                  </a:lnTo>
                  <a:lnTo>
                    <a:pt x="180848" y="117944"/>
                  </a:lnTo>
                  <a:lnTo>
                    <a:pt x="180848" y="139534"/>
                  </a:lnTo>
                  <a:lnTo>
                    <a:pt x="180848" y="183984"/>
                  </a:lnTo>
                  <a:lnTo>
                    <a:pt x="317830" y="183984"/>
                  </a:lnTo>
                  <a:lnTo>
                    <a:pt x="317830" y="139534"/>
                  </a:lnTo>
                  <a:close/>
                </a:path>
                <a:path w="489584" h="253365">
                  <a:moveTo>
                    <a:pt x="489572" y="66675"/>
                  </a:moveTo>
                  <a:lnTo>
                    <a:pt x="331165" y="66675"/>
                  </a:lnTo>
                  <a:lnTo>
                    <a:pt x="331165" y="118745"/>
                  </a:lnTo>
                  <a:lnTo>
                    <a:pt x="331165" y="137795"/>
                  </a:lnTo>
                  <a:lnTo>
                    <a:pt x="331165" y="184785"/>
                  </a:lnTo>
                  <a:lnTo>
                    <a:pt x="444068" y="184785"/>
                  </a:lnTo>
                  <a:lnTo>
                    <a:pt x="444068" y="201295"/>
                  </a:lnTo>
                  <a:lnTo>
                    <a:pt x="443826" y="201295"/>
                  </a:lnTo>
                  <a:lnTo>
                    <a:pt x="443826" y="202565"/>
                  </a:lnTo>
                  <a:lnTo>
                    <a:pt x="0" y="202565"/>
                  </a:lnTo>
                  <a:lnTo>
                    <a:pt x="0" y="253365"/>
                  </a:lnTo>
                  <a:lnTo>
                    <a:pt x="489572" y="253365"/>
                  </a:lnTo>
                  <a:lnTo>
                    <a:pt x="489572" y="202565"/>
                  </a:lnTo>
                  <a:lnTo>
                    <a:pt x="489572" y="201295"/>
                  </a:lnTo>
                  <a:lnTo>
                    <a:pt x="489572" y="184785"/>
                  </a:lnTo>
                  <a:lnTo>
                    <a:pt x="489572" y="137795"/>
                  </a:lnTo>
                  <a:lnTo>
                    <a:pt x="372478" y="137795"/>
                  </a:lnTo>
                  <a:lnTo>
                    <a:pt x="372478" y="118745"/>
                  </a:lnTo>
                  <a:lnTo>
                    <a:pt x="489572" y="118745"/>
                  </a:lnTo>
                  <a:lnTo>
                    <a:pt x="489572" y="66675"/>
                  </a:lnTo>
                  <a:close/>
                </a:path>
              </a:pathLst>
            </a:custGeom>
            <a:solidFill>
              <a:srgbClr val="0057A8"/>
            </a:solidFill>
          </p:spPr>
          <p:txBody>
            <a:bodyPr wrap="square" lIns="0" tIns="0" rIns="0" bIns="0" rtlCol="0"/>
            <a:lstStyle/>
            <a:p>
              <a:endParaRPr/>
            </a:p>
          </p:txBody>
        </p:sp>
      </p:grpSp>
      <p:sp>
        <p:nvSpPr>
          <p:cNvPr id="10" name="object 10"/>
          <p:cNvSpPr/>
          <p:nvPr/>
        </p:nvSpPr>
        <p:spPr>
          <a:xfrm>
            <a:off x="0" y="6925005"/>
            <a:ext cx="346075" cy="475615"/>
          </a:xfrm>
          <a:custGeom>
            <a:avLst/>
            <a:gdLst/>
            <a:ahLst/>
            <a:cxnLst/>
            <a:rect l="l" t="t" r="r" b="b"/>
            <a:pathLst>
              <a:path w="346075" h="475615">
                <a:moveTo>
                  <a:pt x="345605" y="0"/>
                </a:moveTo>
                <a:lnTo>
                  <a:pt x="0" y="0"/>
                </a:lnTo>
                <a:lnTo>
                  <a:pt x="0" y="475602"/>
                </a:lnTo>
                <a:lnTo>
                  <a:pt x="345605" y="475602"/>
                </a:lnTo>
                <a:lnTo>
                  <a:pt x="345605" y="0"/>
                </a:lnTo>
                <a:close/>
              </a:path>
            </a:pathLst>
          </a:custGeom>
          <a:solidFill>
            <a:srgbClr val="A7A9AC"/>
          </a:solidFill>
        </p:spPr>
        <p:txBody>
          <a:bodyPr wrap="square" lIns="0" tIns="0" rIns="0" bIns="0" rtlCol="0"/>
          <a:lstStyle/>
          <a:p>
            <a:endParaRPr/>
          </a:p>
        </p:txBody>
      </p:sp>
      <p:pic>
        <p:nvPicPr>
          <p:cNvPr id="11" name="object 11"/>
          <p:cNvPicPr/>
          <p:nvPr/>
        </p:nvPicPr>
        <p:blipFill>
          <a:blip r:embed="rId5" cstate="print"/>
          <a:stretch>
            <a:fillRect/>
          </a:stretch>
        </p:blipFill>
        <p:spPr>
          <a:xfrm>
            <a:off x="457194" y="900926"/>
            <a:ext cx="833090" cy="82445"/>
          </a:xfrm>
          <a:prstGeom prst="rect">
            <a:avLst/>
          </a:prstGeom>
        </p:spPr>
      </p:pic>
      <p:grpSp>
        <p:nvGrpSpPr>
          <p:cNvPr id="12" name="object 12"/>
          <p:cNvGrpSpPr/>
          <p:nvPr/>
        </p:nvGrpSpPr>
        <p:grpSpPr>
          <a:xfrm>
            <a:off x="0" y="485"/>
            <a:ext cx="10692130" cy="7559040"/>
            <a:chOff x="0" y="485"/>
            <a:chExt cx="10692130" cy="7559040"/>
          </a:xfrm>
        </p:grpSpPr>
        <p:pic>
          <p:nvPicPr>
            <p:cNvPr id="13" name="object 13"/>
            <p:cNvPicPr/>
            <p:nvPr/>
          </p:nvPicPr>
          <p:blipFill>
            <a:blip r:embed="rId6" cstate="print"/>
            <a:stretch>
              <a:fillRect/>
            </a:stretch>
          </p:blipFill>
          <p:spPr>
            <a:xfrm>
              <a:off x="584379" y="324002"/>
              <a:ext cx="612202" cy="406425"/>
            </a:xfrm>
            <a:prstGeom prst="rect">
              <a:avLst/>
            </a:prstGeom>
          </p:spPr>
        </p:pic>
        <p:pic>
          <p:nvPicPr>
            <p:cNvPr id="14" name="object 14"/>
            <p:cNvPicPr/>
            <p:nvPr/>
          </p:nvPicPr>
          <p:blipFill>
            <a:blip r:embed="rId7" cstate="print"/>
            <a:stretch>
              <a:fillRect/>
            </a:stretch>
          </p:blipFill>
          <p:spPr>
            <a:xfrm>
              <a:off x="802269" y="444182"/>
              <a:ext cx="163042" cy="182879"/>
            </a:xfrm>
            <a:prstGeom prst="rect">
              <a:avLst/>
            </a:prstGeom>
          </p:spPr>
        </p:pic>
        <p:pic>
          <p:nvPicPr>
            <p:cNvPr id="15" name="object 15"/>
            <p:cNvPicPr/>
            <p:nvPr/>
          </p:nvPicPr>
          <p:blipFill>
            <a:blip r:embed="rId8" cstate="print"/>
            <a:stretch>
              <a:fillRect/>
            </a:stretch>
          </p:blipFill>
          <p:spPr>
            <a:xfrm>
              <a:off x="573302" y="475274"/>
              <a:ext cx="633261" cy="320844"/>
            </a:xfrm>
            <a:prstGeom prst="rect">
              <a:avLst/>
            </a:prstGeom>
          </p:spPr>
        </p:pic>
        <p:pic>
          <p:nvPicPr>
            <p:cNvPr id="16" name="object 16"/>
            <p:cNvPicPr/>
            <p:nvPr/>
          </p:nvPicPr>
          <p:blipFill>
            <a:blip r:embed="rId9" cstate="print"/>
            <a:stretch>
              <a:fillRect/>
            </a:stretch>
          </p:blipFill>
          <p:spPr>
            <a:xfrm>
              <a:off x="0" y="485"/>
              <a:ext cx="10692003" cy="7559037"/>
            </a:xfrm>
            <a:prstGeom prst="rect">
              <a:avLst/>
            </a:prstGeom>
          </p:spPr>
        </p:pic>
        <p:pic>
          <p:nvPicPr>
            <p:cNvPr id="17" name="object 17"/>
            <p:cNvPicPr/>
            <p:nvPr/>
          </p:nvPicPr>
          <p:blipFill>
            <a:blip r:embed="rId10" cstate="print"/>
            <a:stretch>
              <a:fillRect/>
            </a:stretch>
          </p:blipFill>
          <p:spPr>
            <a:xfrm>
              <a:off x="4102089" y="5614639"/>
              <a:ext cx="176096" cy="228531"/>
            </a:xfrm>
            <a:prstGeom prst="rect">
              <a:avLst/>
            </a:prstGeom>
          </p:spPr>
        </p:pic>
        <p:pic>
          <p:nvPicPr>
            <p:cNvPr id="18" name="object 18"/>
            <p:cNvPicPr/>
            <p:nvPr/>
          </p:nvPicPr>
          <p:blipFill>
            <a:blip r:embed="rId11" cstate="print"/>
            <a:stretch>
              <a:fillRect/>
            </a:stretch>
          </p:blipFill>
          <p:spPr>
            <a:xfrm>
              <a:off x="5087954" y="5605226"/>
              <a:ext cx="182410" cy="237108"/>
            </a:xfrm>
            <a:prstGeom prst="rect">
              <a:avLst/>
            </a:prstGeom>
          </p:spPr>
        </p:pic>
        <p:pic>
          <p:nvPicPr>
            <p:cNvPr id="19" name="object 19"/>
            <p:cNvPicPr/>
            <p:nvPr/>
          </p:nvPicPr>
          <p:blipFill>
            <a:blip r:embed="rId12" cstate="print"/>
            <a:stretch>
              <a:fillRect/>
            </a:stretch>
          </p:blipFill>
          <p:spPr>
            <a:xfrm>
              <a:off x="6406602" y="5603792"/>
              <a:ext cx="183311" cy="238442"/>
            </a:xfrm>
            <a:prstGeom prst="rect">
              <a:avLst/>
            </a:prstGeom>
          </p:spPr>
        </p:pic>
        <p:pic>
          <p:nvPicPr>
            <p:cNvPr id="20" name="object 20"/>
            <p:cNvPicPr/>
            <p:nvPr/>
          </p:nvPicPr>
          <p:blipFill>
            <a:blip r:embed="rId13" cstate="print"/>
            <a:stretch>
              <a:fillRect/>
            </a:stretch>
          </p:blipFill>
          <p:spPr>
            <a:xfrm>
              <a:off x="6036477" y="5669476"/>
              <a:ext cx="199476" cy="172722"/>
            </a:xfrm>
            <a:prstGeom prst="rect">
              <a:avLst/>
            </a:prstGeom>
          </p:spPr>
        </p:pic>
        <p:pic>
          <p:nvPicPr>
            <p:cNvPr id="21" name="object 21"/>
            <p:cNvPicPr/>
            <p:nvPr/>
          </p:nvPicPr>
          <p:blipFill>
            <a:blip r:embed="rId14" cstate="print"/>
            <a:stretch>
              <a:fillRect/>
            </a:stretch>
          </p:blipFill>
          <p:spPr>
            <a:xfrm>
              <a:off x="4448982" y="5669465"/>
              <a:ext cx="160096" cy="178166"/>
            </a:xfrm>
            <a:prstGeom prst="rect">
              <a:avLst/>
            </a:prstGeom>
          </p:spPr>
        </p:pic>
        <p:pic>
          <p:nvPicPr>
            <p:cNvPr id="22" name="object 22"/>
            <p:cNvPicPr/>
            <p:nvPr/>
          </p:nvPicPr>
          <p:blipFill>
            <a:blip r:embed="rId15" cstate="print"/>
            <a:stretch>
              <a:fillRect/>
            </a:stretch>
          </p:blipFill>
          <p:spPr>
            <a:xfrm>
              <a:off x="5439453" y="5614323"/>
              <a:ext cx="164388" cy="228015"/>
            </a:xfrm>
            <a:prstGeom prst="rect">
              <a:avLst/>
            </a:prstGeom>
          </p:spPr>
        </p:pic>
        <p:pic>
          <p:nvPicPr>
            <p:cNvPr id="23" name="object 23"/>
            <p:cNvPicPr/>
            <p:nvPr/>
          </p:nvPicPr>
          <p:blipFill>
            <a:blip r:embed="rId16" cstate="print"/>
            <a:stretch>
              <a:fillRect/>
            </a:stretch>
          </p:blipFill>
          <p:spPr>
            <a:xfrm>
              <a:off x="4778578" y="5669533"/>
              <a:ext cx="141128" cy="177306"/>
            </a:xfrm>
            <a:prstGeom prst="rect">
              <a:avLst/>
            </a:prstGeom>
          </p:spPr>
        </p:pic>
        <p:pic>
          <p:nvPicPr>
            <p:cNvPr id="24" name="object 24"/>
            <p:cNvPicPr/>
            <p:nvPr/>
          </p:nvPicPr>
          <p:blipFill>
            <a:blip r:embed="rId17" cstate="print"/>
            <a:stretch>
              <a:fillRect/>
            </a:stretch>
          </p:blipFill>
          <p:spPr>
            <a:xfrm>
              <a:off x="5775727" y="5605339"/>
              <a:ext cx="90550" cy="236813"/>
            </a:xfrm>
            <a:prstGeom prst="rect">
              <a:avLst/>
            </a:prstGeom>
          </p:spPr>
        </p:pic>
        <p:pic>
          <p:nvPicPr>
            <p:cNvPr id="25" name="object 25"/>
            <p:cNvPicPr/>
            <p:nvPr/>
          </p:nvPicPr>
          <p:blipFill>
            <a:blip r:embed="rId18" cstate="print"/>
            <a:stretch>
              <a:fillRect/>
            </a:stretch>
          </p:blipFill>
          <p:spPr>
            <a:xfrm>
              <a:off x="4482803" y="3880929"/>
              <a:ext cx="1827624" cy="1213700"/>
            </a:xfrm>
            <a:prstGeom prst="rect">
              <a:avLst/>
            </a:prstGeom>
          </p:spPr>
        </p:pic>
        <p:sp>
          <p:nvSpPr>
            <p:cNvPr id="26" name="object 26"/>
            <p:cNvSpPr/>
            <p:nvPr/>
          </p:nvSpPr>
          <p:spPr>
            <a:xfrm>
              <a:off x="5132560" y="4238583"/>
              <a:ext cx="487045" cy="547370"/>
            </a:xfrm>
            <a:custGeom>
              <a:avLst/>
              <a:gdLst/>
              <a:ahLst/>
              <a:cxnLst/>
              <a:rect l="l" t="t" r="r" b="b"/>
              <a:pathLst>
                <a:path w="487045" h="547370">
                  <a:moveTo>
                    <a:pt x="464530" y="236220"/>
                  </a:moveTo>
                  <a:lnTo>
                    <a:pt x="340483" y="236220"/>
                  </a:lnTo>
                  <a:lnTo>
                    <a:pt x="359025" y="240030"/>
                  </a:lnTo>
                  <a:lnTo>
                    <a:pt x="376124" y="247650"/>
                  </a:lnTo>
                  <a:lnTo>
                    <a:pt x="391718" y="260350"/>
                  </a:lnTo>
                  <a:lnTo>
                    <a:pt x="403036" y="274320"/>
                  </a:lnTo>
                  <a:lnTo>
                    <a:pt x="410481" y="289560"/>
                  </a:lnTo>
                  <a:lnTo>
                    <a:pt x="414066" y="306070"/>
                  </a:lnTo>
                  <a:lnTo>
                    <a:pt x="413804" y="323850"/>
                  </a:lnTo>
                  <a:lnTo>
                    <a:pt x="394604" y="367030"/>
                  </a:lnTo>
                  <a:lnTo>
                    <a:pt x="353631" y="391160"/>
                  </a:lnTo>
                  <a:lnTo>
                    <a:pt x="313848" y="400050"/>
                  </a:lnTo>
                  <a:lnTo>
                    <a:pt x="7023" y="472440"/>
                  </a:lnTo>
                  <a:lnTo>
                    <a:pt x="2527" y="473710"/>
                  </a:lnTo>
                  <a:lnTo>
                    <a:pt x="1993" y="474980"/>
                  </a:lnTo>
                  <a:lnTo>
                    <a:pt x="2019" y="477520"/>
                  </a:lnTo>
                  <a:lnTo>
                    <a:pt x="2133" y="480060"/>
                  </a:lnTo>
                  <a:lnTo>
                    <a:pt x="1841" y="488950"/>
                  </a:lnTo>
                  <a:lnTo>
                    <a:pt x="673" y="519430"/>
                  </a:lnTo>
                  <a:lnTo>
                    <a:pt x="241" y="534670"/>
                  </a:lnTo>
                  <a:lnTo>
                    <a:pt x="139" y="541020"/>
                  </a:lnTo>
                  <a:lnTo>
                    <a:pt x="0" y="547370"/>
                  </a:lnTo>
                  <a:lnTo>
                    <a:pt x="3860" y="547370"/>
                  </a:lnTo>
                  <a:lnTo>
                    <a:pt x="4851" y="546100"/>
                  </a:lnTo>
                  <a:lnTo>
                    <a:pt x="10515" y="546100"/>
                  </a:lnTo>
                  <a:lnTo>
                    <a:pt x="363995" y="463550"/>
                  </a:lnTo>
                  <a:lnTo>
                    <a:pt x="370951" y="461010"/>
                  </a:lnTo>
                  <a:lnTo>
                    <a:pt x="377864" y="459740"/>
                  </a:lnTo>
                  <a:lnTo>
                    <a:pt x="428642" y="434340"/>
                  </a:lnTo>
                  <a:lnTo>
                    <a:pt x="461786" y="398780"/>
                  </a:lnTo>
                  <a:lnTo>
                    <a:pt x="481940" y="354330"/>
                  </a:lnTo>
                  <a:lnTo>
                    <a:pt x="486905" y="304800"/>
                  </a:lnTo>
                  <a:lnTo>
                    <a:pt x="484175" y="284480"/>
                  </a:lnTo>
                  <a:lnTo>
                    <a:pt x="478794" y="264160"/>
                  </a:lnTo>
                  <a:lnTo>
                    <a:pt x="470715" y="246380"/>
                  </a:lnTo>
                  <a:lnTo>
                    <a:pt x="464530" y="236220"/>
                  </a:lnTo>
                  <a:close/>
                </a:path>
                <a:path w="487045" h="547370">
                  <a:moveTo>
                    <a:pt x="9055" y="546100"/>
                  </a:moveTo>
                  <a:lnTo>
                    <a:pt x="6057" y="546100"/>
                  </a:lnTo>
                  <a:lnTo>
                    <a:pt x="7391" y="547370"/>
                  </a:lnTo>
                  <a:lnTo>
                    <a:pt x="9055" y="546100"/>
                  </a:lnTo>
                  <a:close/>
                </a:path>
                <a:path w="487045" h="547370">
                  <a:moveTo>
                    <a:pt x="88442" y="38100"/>
                  </a:moveTo>
                  <a:lnTo>
                    <a:pt x="84747" y="38100"/>
                  </a:lnTo>
                  <a:lnTo>
                    <a:pt x="30251" y="50800"/>
                  </a:lnTo>
                  <a:lnTo>
                    <a:pt x="22809" y="53340"/>
                  </a:lnTo>
                  <a:lnTo>
                    <a:pt x="16205" y="54610"/>
                  </a:lnTo>
                  <a:lnTo>
                    <a:pt x="15887" y="54610"/>
                  </a:lnTo>
                  <a:lnTo>
                    <a:pt x="15621" y="59690"/>
                  </a:lnTo>
                  <a:lnTo>
                    <a:pt x="7937" y="295910"/>
                  </a:lnTo>
                  <a:lnTo>
                    <a:pt x="5981" y="361950"/>
                  </a:lnTo>
                  <a:lnTo>
                    <a:pt x="5791" y="364490"/>
                  </a:lnTo>
                  <a:lnTo>
                    <a:pt x="5127" y="382270"/>
                  </a:lnTo>
                  <a:lnTo>
                    <a:pt x="5044" y="391160"/>
                  </a:lnTo>
                  <a:lnTo>
                    <a:pt x="5194" y="397510"/>
                  </a:lnTo>
                  <a:lnTo>
                    <a:pt x="60706" y="384810"/>
                  </a:lnTo>
                  <a:lnTo>
                    <a:pt x="67945" y="382270"/>
                  </a:lnTo>
                  <a:lnTo>
                    <a:pt x="77685" y="379730"/>
                  </a:lnTo>
                  <a:lnTo>
                    <a:pt x="77978" y="379730"/>
                  </a:lnTo>
                  <a:lnTo>
                    <a:pt x="78422" y="375920"/>
                  </a:lnTo>
                  <a:lnTo>
                    <a:pt x="81926" y="260350"/>
                  </a:lnTo>
                  <a:lnTo>
                    <a:pt x="82718" y="236220"/>
                  </a:lnTo>
                  <a:lnTo>
                    <a:pt x="83159" y="223520"/>
                  </a:lnTo>
                  <a:lnTo>
                    <a:pt x="82854" y="220980"/>
                  </a:lnTo>
                  <a:lnTo>
                    <a:pt x="84023" y="219710"/>
                  </a:lnTo>
                  <a:lnTo>
                    <a:pt x="452606" y="219710"/>
                  </a:lnTo>
                  <a:lnTo>
                    <a:pt x="451565" y="218440"/>
                  </a:lnTo>
                  <a:lnTo>
                    <a:pt x="87668" y="218440"/>
                  </a:lnTo>
                  <a:lnTo>
                    <a:pt x="84429" y="217170"/>
                  </a:lnTo>
                  <a:lnTo>
                    <a:pt x="83527" y="213360"/>
                  </a:lnTo>
                  <a:lnTo>
                    <a:pt x="83566" y="203200"/>
                  </a:lnTo>
                  <a:lnTo>
                    <a:pt x="84505" y="195580"/>
                  </a:lnTo>
                  <a:lnTo>
                    <a:pt x="84467" y="194310"/>
                  </a:lnTo>
                  <a:lnTo>
                    <a:pt x="84328" y="193040"/>
                  </a:lnTo>
                  <a:lnTo>
                    <a:pt x="86893" y="111760"/>
                  </a:lnTo>
                  <a:lnTo>
                    <a:pt x="89204" y="40640"/>
                  </a:lnTo>
                  <a:lnTo>
                    <a:pt x="89484" y="39370"/>
                  </a:lnTo>
                  <a:lnTo>
                    <a:pt x="88442" y="38100"/>
                  </a:lnTo>
                  <a:close/>
                </a:path>
                <a:path w="487045" h="547370">
                  <a:moveTo>
                    <a:pt x="452606" y="219710"/>
                  </a:moveTo>
                  <a:lnTo>
                    <a:pt x="86017" y="219710"/>
                  </a:lnTo>
                  <a:lnTo>
                    <a:pt x="87096" y="220980"/>
                  </a:lnTo>
                  <a:lnTo>
                    <a:pt x="150266" y="273050"/>
                  </a:lnTo>
                  <a:lnTo>
                    <a:pt x="151130" y="273050"/>
                  </a:lnTo>
                  <a:lnTo>
                    <a:pt x="153720" y="276860"/>
                  </a:lnTo>
                  <a:lnTo>
                    <a:pt x="155740" y="276860"/>
                  </a:lnTo>
                  <a:lnTo>
                    <a:pt x="292671" y="243840"/>
                  </a:lnTo>
                  <a:lnTo>
                    <a:pt x="313561" y="240030"/>
                  </a:lnTo>
                  <a:lnTo>
                    <a:pt x="320560" y="237490"/>
                  </a:lnTo>
                  <a:lnTo>
                    <a:pt x="340483" y="236220"/>
                  </a:lnTo>
                  <a:lnTo>
                    <a:pt x="464530" y="236220"/>
                  </a:lnTo>
                  <a:lnTo>
                    <a:pt x="459892" y="228600"/>
                  </a:lnTo>
                  <a:lnTo>
                    <a:pt x="452606" y="219710"/>
                  </a:lnTo>
                  <a:close/>
                </a:path>
                <a:path w="487045" h="547370">
                  <a:moveTo>
                    <a:pt x="384771" y="83820"/>
                  </a:moveTo>
                  <a:lnTo>
                    <a:pt x="300037" y="83820"/>
                  </a:lnTo>
                  <a:lnTo>
                    <a:pt x="300316" y="85090"/>
                  </a:lnTo>
                  <a:lnTo>
                    <a:pt x="303707" y="87630"/>
                  </a:lnTo>
                  <a:lnTo>
                    <a:pt x="306438" y="90170"/>
                  </a:lnTo>
                  <a:lnTo>
                    <a:pt x="308368" y="93980"/>
                  </a:lnTo>
                  <a:lnTo>
                    <a:pt x="309029" y="93980"/>
                  </a:lnTo>
                  <a:lnTo>
                    <a:pt x="309346" y="95250"/>
                  </a:lnTo>
                  <a:lnTo>
                    <a:pt x="309524" y="95250"/>
                  </a:lnTo>
                  <a:lnTo>
                    <a:pt x="309486" y="96520"/>
                  </a:lnTo>
                  <a:lnTo>
                    <a:pt x="310845" y="96520"/>
                  </a:lnTo>
                  <a:lnTo>
                    <a:pt x="310718" y="97790"/>
                  </a:lnTo>
                  <a:lnTo>
                    <a:pt x="311454" y="99060"/>
                  </a:lnTo>
                  <a:lnTo>
                    <a:pt x="314896" y="104140"/>
                  </a:lnTo>
                  <a:lnTo>
                    <a:pt x="316242" y="109220"/>
                  </a:lnTo>
                  <a:lnTo>
                    <a:pt x="317131" y="114300"/>
                  </a:lnTo>
                  <a:lnTo>
                    <a:pt x="316702" y="134620"/>
                  </a:lnTo>
                  <a:lnTo>
                    <a:pt x="309375" y="151130"/>
                  </a:lnTo>
                  <a:lnTo>
                    <a:pt x="296175" y="165100"/>
                  </a:lnTo>
                  <a:lnTo>
                    <a:pt x="278130" y="172720"/>
                  </a:lnTo>
                  <a:lnTo>
                    <a:pt x="266844" y="175260"/>
                  </a:lnTo>
                  <a:lnTo>
                    <a:pt x="232956" y="184150"/>
                  </a:lnTo>
                  <a:lnTo>
                    <a:pt x="90665" y="217170"/>
                  </a:lnTo>
                  <a:lnTo>
                    <a:pt x="87668" y="218440"/>
                  </a:lnTo>
                  <a:lnTo>
                    <a:pt x="451565" y="218440"/>
                  </a:lnTo>
                  <a:lnTo>
                    <a:pt x="409796" y="182880"/>
                  </a:lnTo>
                  <a:lnTo>
                    <a:pt x="384962" y="171450"/>
                  </a:lnTo>
                  <a:lnTo>
                    <a:pt x="382092" y="170180"/>
                  </a:lnTo>
                  <a:lnTo>
                    <a:pt x="381800" y="170180"/>
                  </a:lnTo>
                  <a:lnTo>
                    <a:pt x="382460" y="167640"/>
                  </a:lnTo>
                  <a:lnTo>
                    <a:pt x="383476" y="165100"/>
                  </a:lnTo>
                  <a:lnTo>
                    <a:pt x="385935" y="157480"/>
                  </a:lnTo>
                  <a:lnTo>
                    <a:pt x="390702" y="121920"/>
                  </a:lnTo>
                  <a:lnTo>
                    <a:pt x="390982" y="115570"/>
                  </a:lnTo>
                  <a:lnTo>
                    <a:pt x="389445" y="105410"/>
                  </a:lnTo>
                  <a:lnTo>
                    <a:pt x="388188" y="97790"/>
                  </a:lnTo>
                  <a:lnTo>
                    <a:pt x="387654" y="95250"/>
                  </a:lnTo>
                  <a:lnTo>
                    <a:pt x="387159" y="91440"/>
                  </a:lnTo>
                  <a:lnTo>
                    <a:pt x="386295" y="91440"/>
                  </a:lnTo>
                  <a:lnTo>
                    <a:pt x="386575" y="90170"/>
                  </a:lnTo>
                  <a:lnTo>
                    <a:pt x="386003" y="87630"/>
                  </a:lnTo>
                  <a:lnTo>
                    <a:pt x="385368" y="87630"/>
                  </a:lnTo>
                  <a:lnTo>
                    <a:pt x="385546" y="86360"/>
                  </a:lnTo>
                  <a:lnTo>
                    <a:pt x="384911" y="86360"/>
                  </a:lnTo>
                  <a:lnTo>
                    <a:pt x="384708" y="85090"/>
                  </a:lnTo>
                  <a:lnTo>
                    <a:pt x="384771" y="83820"/>
                  </a:lnTo>
                  <a:close/>
                </a:path>
                <a:path w="487045" h="547370">
                  <a:moveTo>
                    <a:pt x="276539" y="0"/>
                  </a:moveTo>
                  <a:lnTo>
                    <a:pt x="240690" y="2540"/>
                  </a:lnTo>
                  <a:lnTo>
                    <a:pt x="208473" y="10160"/>
                  </a:lnTo>
                  <a:lnTo>
                    <a:pt x="172008" y="17780"/>
                  </a:lnTo>
                  <a:lnTo>
                    <a:pt x="167563" y="19050"/>
                  </a:lnTo>
                  <a:lnTo>
                    <a:pt x="163347" y="20320"/>
                  </a:lnTo>
                  <a:lnTo>
                    <a:pt x="163220" y="21590"/>
                  </a:lnTo>
                  <a:lnTo>
                    <a:pt x="163004" y="22860"/>
                  </a:lnTo>
                  <a:lnTo>
                    <a:pt x="162336" y="40640"/>
                  </a:lnTo>
                  <a:lnTo>
                    <a:pt x="160877" y="82550"/>
                  </a:lnTo>
                  <a:lnTo>
                    <a:pt x="160680" y="90170"/>
                  </a:lnTo>
                  <a:lnTo>
                    <a:pt x="160502" y="95250"/>
                  </a:lnTo>
                  <a:lnTo>
                    <a:pt x="163410" y="95250"/>
                  </a:lnTo>
                  <a:lnTo>
                    <a:pt x="164731" y="93980"/>
                  </a:lnTo>
                  <a:lnTo>
                    <a:pt x="169494" y="93980"/>
                  </a:lnTo>
                  <a:lnTo>
                    <a:pt x="170472" y="92710"/>
                  </a:lnTo>
                  <a:lnTo>
                    <a:pt x="174675" y="92710"/>
                  </a:lnTo>
                  <a:lnTo>
                    <a:pt x="175641" y="91440"/>
                  </a:lnTo>
                  <a:lnTo>
                    <a:pt x="179895" y="91440"/>
                  </a:lnTo>
                  <a:lnTo>
                    <a:pt x="180822" y="90170"/>
                  </a:lnTo>
                  <a:lnTo>
                    <a:pt x="185115" y="90170"/>
                  </a:lnTo>
                  <a:lnTo>
                    <a:pt x="186436" y="88900"/>
                  </a:lnTo>
                  <a:lnTo>
                    <a:pt x="191211" y="88900"/>
                  </a:lnTo>
                  <a:lnTo>
                    <a:pt x="192176" y="87630"/>
                  </a:lnTo>
                  <a:lnTo>
                    <a:pt x="196405" y="87630"/>
                  </a:lnTo>
                  <a:lnTo>
                    <a:pt x="197345" y="86360"/>
                  </a:lnTo>
                  <a:lnTo>
                    <a:pt x="201625" y="86360"/>
                  </a:lnTo>
                  <a:lnTo>
                    <a:pt x="202958" y="85090"/>
                  </a:lnTo>
                  <a:lnTo>
                    <a:pt x="207721" y="85090"/>
                  </a:lnTo>
                  <a:lnTo>
                    <a:pt x="208699" y="83820"/>
                  </a:lnTo>
                  <a:lnTo>
                    <a:pt x="212915" y="83820"/>
                  </a:lnTo>
                  <a:lnTo>
                    <a:pt x="213868" y="82550"/>
                  </a:lnTo>
                  <a:lnTo>
                    <a:pt x="218122" y="82550"/>
                  </a:lnTo>
                  <a:lnTo>
                    <a:pt x="219049" y="81280"/>
                  </a:lnTo>
                  <a:lnTo>
                    <a:pt x="223342" y="81280"/>
                  </a:lnTo>
                  <a:lnTo>
                    <a:pt x="224663" y="80010"/>
                  </a:lnTo>
                  <a:lnTo>
                    <a:pt x="229425" y="80010"/>
                  </a:lnTo>
                  <a:lnTo>
                    <a:pt x="230390" y="78740"/>
                  </a:lnTo>
                  <a:lnTo>
                    <a:pt x="234607" y="78740"/>
                  </a:lnTo>
                  <a:lnTo>
                    <a:pt x="235559" y="77470"/>
                  </a:lnTo>
                  <a:lnTo>
                    <a:pt x="239839" y="77470"/>
                  </a:lnTo>
                  <a:lnTo>
                    <a:pt x="241173" y="76200"/>
                  </a:lnTo>
                  <a:lnTo>
                    <a:pt x="245948" y="76200"/>
                  </a:lnTo>
                  <a:lnTo>
                    <a:pt x="246926" y="74930"/>
                  </a:lnTo>
                  <a:lnTo>
                    <a:pt x="251129" y="74930"/>
                  </a:lnTo>
                  <a:lnTo>
                    <a:pt x="252095" y="73660"/>
                  </a:lnTo>
                  <a:lnTo>
                    <a:pt x="257340" y="73660"/>
                  </a:lnTo>
                  <a:lnTo>
                    <a:pt x="258292" y="72390"/>
                  </a:lnTo>
                  <a:lnTo>
                    <a:pt x="265353" y="72390"/>
                  </a:lnTo>
                  <a:lnTo>
                    <a:pt x="271475" y="71120"/>
                  </a:lnTo>
                  <a:lnTo>
                    <a:pt x="379476" y="71120"/>
                  </a:lnTo>
                  <a:lnTo>
                    <a:pt x="375843" y="63500"/>
                  </a:lnTo>
                  <a:lnTo>
                    <a:pt x="374853" y="63500"/>
                  </a:lnTo>
                  <a:lnTo>
                    <a:pt x="374980" y="62230"/>
                  </a:lnTo>
                  <a:lnTo>
                    <a:pt x="374751" y="62230"/>
                  </a:lnTo>
                  <a:lnTo>
                    <a:pt x="373989" y="60960"/>
                  </a:lnTo>
                  <a:lnTo>
                    <a:pt x="373443" y="60960"/>
                  </a:lnTo>
                  <a:lnTo>
                    <a:pt x="373545" y="59690"/>
                  </a:lnTo>
                  <a:lnTo>
                    <a:pt x="372592" y="58420"/>
                  </a:lnTo>
                  <a:lnTo>
                    <a:pt x="371983" y="58420"/>
                  </a:lnTo>
                  <a:lnTo>
                    <a:pt x="372059" y="57150"/>
                  </a:lnTo>
                  <a:lnTo>
                    <a:pt x="371030" y="57150"/>
                  </a:lnTo>
                  <a:lnTo>
                    <a:pt x="371119" y="55880"/>
                  </a:lnTo>
                  <a:lnTo>
                    <a:pt x="370903" y="55880"/>
                  </a:lnTo>
                  <a:lnTo>
                    <a:pt x="370090" y="54610"/>
                  </a:lnTo>
                  <a:lnTo>
                    <a:pt x="369468" y="54610"/>
                  </a:lnTo>
                  <a:lnTo>
                    <a:pt x="369531" y="53340"/>
                  </a:lnTo>
                  <a:lnTo>
                    <a:pt x="368084" y="52070"/>
                  </a:lnTo>
                  <a:lnTo>
                    <a:pt x="366610" y="49530"/>
                  </a:lnTo>
                  <a:lnTo>
                    <a:pt x="365188" y="48260"/>
                  </a:lnTo>
                  <a:lnTo>
                    <a:pt x="340533" y="24130"/>
                  </a:lnTo>
                  <a:lnTo>
                    <a:pt x="310402" y="7620"/>
                  </a:lnTo>
                  <a:lnTo>
                    <a:pt x="276539" y="0"/>
                  </a:lnTo>
                  <a:close/>
                </a:path>
                <a:path w="487045" h="547370">
                  <a:moveTo>
                    <a:pt x="381596" y="76200"/>
                  </a:moveTo>
                  <a:lnTo>
                    <a:pt x="288290" y="76200"/>
                  </a:lnTo>
                  <a:lnTo>
                    <a:pt x="290169" y="77470"/>
                  </a:lnTo>
                  <a:lnTo>
                    <a:pt x="291922" y="78740"/>
                  </a:lnTo>
                  <a:lnTo>
                    <a:pt x="292836" y="78740"/>
                  </a:lnTo>
                  <a:lnTo>
                    <a:pt x="293293" y="80010"/>
                  </a:lnTo>
                  <a:lnTo>
                    <a:pt x="295008" y="80010"/>
                  </a:lnTo>
                  <a:lnTo>
                    <a:pt x="295262" y="81280"/>
                  </a:lnTo>
                  <a:lnTo>
                    <a:pt x="296608" y="81280"/>
                  </a:lnTo>
                  <a:lnTo>
                    <a:pt x="297586" y="82550"/>
                  </a:lnTo>
                  <a:lnTo>
                    <a:pt x="298348" y="83820"/>
                  </a:lnTo>
                  <a:lnTo>
                    <a:pt x="383997" y="83820"/>
                  </a:lnTo>
                  <a:lnTo>
                    <a:pt x="383540" y="82550"/>
                  </a:lnTo>
                  <a:lnTo>
                    <a:pt x="383781" y="81280"/>
                  </a:lnTo>
                  <a:lnTo>
                    <a:pt x="383133" y="80010"/>
                  </a:lnTo>
                  <a:lnTo>
                    <a:pt x="382295" y="78740"/>
                  </a:lnTo>
                  <a:lnTo>
                    <a:pt x="382308" y="77470"/>
                  </a:lnTo>
                  <a:lnTo>
                    <a:pt x="381596" y="76200"/>
                  </a:lnTo>
                  <a:close/>
                </a:path>
                <a:path w="487045" h="547370">
                  <a:moveTo>
                    <a:pt x="295008" y="80010"/>
                  </a:moveTo>
                  <a:lnTo>
                    <a:pt x="294271" y="80010"/>
                  </a:lnTo>
                  <a:lnTo>
                    <a:pt x="294424" y="81280"/>
                  </a:lnTo>
                  <a:lnTo>
                    <a:pt x="295008" y="80010"/>
                  </a:lnTo>
                  <a:close/>
                </a:path>
                <a:path w="487045" h="547370">
                  <a:moveTo>
                    <a:pt x="379476" y="71120"/>
                  </a:moveTo>
                  <a:lnTo>
                    <a:pt x="271475" y="71120"/>
                  </a:lnTo>
                  <a:lnTo>
                    <a:pt x="277380" y="73660"/>
                  </a:lnTo>
                  <a:lnTo>
                    <a:pt x="281533" y="73660"/>
                  </a:lnTo>
                  <a:lnTo>
                    <a:pt x="282397" y="74930"/>
                  </a:lnTo>
                  <a:lnTo>
                    <a:pt x="285254" y="74930"/>
                  </a:lnTo>
                  <a:lnTo>
                    <a:pt x="286042" y="76200"/>
                  </a:lnTo>
                  <a:lnTo>
                    <a:pt x="381101" y="76200"/>
                  </a:lnTo>
                  <a:lnTo>
                    <a:pt x="381292" y="74930"/>
                  </a:lnTo>
                  <a:lnTo>
                    <a:pt x="379476" y="71120"/>
                  </a:lnTo>
                  <a:close/>
                </a:path>
              </a:pathLst>
            </a:custGeom>
            <a:solidFill>
              <a:srgbClr val="FFFFFF"/>
            </a:solidFill>
          </p:spPr>
          <p:txBody>
            <a:bodyPr wrap="square" lIns="0" tIns="0" rIns="0" bIns="0" rtlCol="0"/>
            <a:lstStyle/>
            <a:p>
              <a:endParaRPr/>
            </a:p>
          </p:txBody>
        </p:sp>
        <p:pic>
          <p:nvPicPr>
            <p:cNvPr id="27" name="object 27"/>
            <p:cNvPicPr/>
            <p:nvPr/>
          </p:nvPicPr>
          <p:blipFill>
            <a:blip r:embed="rId19" cstate="print"/>
            <a:stretch>
              <a:fillRect/>
            </a:stretch>
          </p:blipFill>
          <p:spPr>
            <a:xfrm>
              <a:off x="4448809" y="4332668"/>
              <a:ext cx="1891085" cy="958130"/>
            </a:xfrm>
            <a:prstGeom prst="rect">
              <a:avLst/>
            </a:prstGeom>
          </p:spPr>
        </p:pic>
      </p:grpSp>
      <p:sp>
        <p:nvSpPr>
          <p:cNvPr id="29" name="object 16"/>
          <p:cNvSpPr txBox="1"/>
          <p:nvPr/>
        </p:nvSpPr>
        <p:spPr>
          <a:xfrm>
            <a:off x="4684848" y="6296025"/>
            <a:ext cx="1347652" cy="151323"/>
          </a:xfrm>
          <a:prstGeom prst="rect">
            <a:avLst/>
          </a:prstGeom>
        </p:spPr>
        <p:txBody>
          <a:bodyPr vert="horz" wrap="square" lIns="0" tIns="12700" rIns="0" bIns="0" rtlCol="0">
            <a:spAutoFit/>
          </a:bodyPr>
          <a:lstStyle/>
          <a:p>
            <a:pPr marL="12700" marR="5080" indent="82550">
              <a:lnSpc>
                <a:spcPct val="100000"/>
              </a:lnSpc>
              <a:spcBef>
                <a:spcPts val="100"/>
              </a:spcBef>
            </a:pPr>
            <a:r>
              <a:rPr lang="en-US" sz="900" spc="55" dirty="0" smtClean="0">
                <a:solidFill>
                  <a:schemeClr val="bg1"/>
                </a:solidFill>
                <a:latin typeface="Arial MT"/>
                <a:cs typeface="Arial MT"/>
              </a:rPr>
              <a:t>IT Land Technologies</a:t>
            </a:r>
            <a:endParaRPr sz="900" dirty="0">
              <a:solidFill>
                <a:schemeClr val="bg1"/>
              </a:solidFill>
              <a:latin typeface="Arial MT"/>
              <a:cs typeface="Arial M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2"/>
            <a:ext cx="10692130" cy="7560309"/>
            <a:chOff x="0" y="12"/>
            <a:chExt cx="10692130" cy="7560309"/>
          </a:xfrm>
        </p:grpSpPr>
        <p:pic>
          <p:nvPicPr>
            <p:cNvPr id="3" name="object 3"/>
            <p:cNvPicPr/>
            <p:nvPr/>
          </p:nvPicPr>
          <p:blipFill>
            <a:blip r:embed="rId2" cstate="print"/>
            <a:stretch>
              <a:fillRect/>
            </a:stretch>
          </p:blipFill>
          <p:spPr>
            <a:xfrm>
              <a:off x="0" y="1313332"/>
              <a:ext cx="10692002" cy="6246672"/>
            </a:xfrm>
            <a:prstGeom prst="rect">
              <a:avLst/>
            </a:prstGeom>
          </p:spPr>
        </p:pic>
        <p:pic>
          <p:nvPicPr>
            <p:cNvPr id="4" name="object 4"/>
            <p:cNvPicPr/>
            <p:nvPr/>
          </p:nvPicPr>
          <p:blipFill>
            <a:blip r:embed="rId3" cstate="print"/>
            <a:stretch>
              <a:fillRect/>
            </a:stretch>
          </p:blipFill>
          <p:spPr>
            <a:xfrm>
              <a:off x="540000" y="5391954"/>
              <a:ext cx="2963070" cy="1710850"/>
            </a:xfrm>
            <a:prstGeom prst="rect">
              <a:avLst/>
            </a:prstGeom>
          </p:spPr>
        </p:pic>
      </p:grpSp>
      <p:sp>
        <p:nvSpPr>
          <p:cNvPr id="9" name="object 9"/>
          <p:cNvSpPr/>
          <p:nvPr/>
        </p:nvSpPr>
        <p:spPr>
          <a:xfrm>
            <a:off x="0" y="6925005"/>
            <a:ext cx="346075" cy="475615"/>
          </a:xfrm>
          <a:custGeom>
            <a:avLst/>
            <a:gdLst/>
            <a:ahLst/>
            <a:cxnLst/>
            <a:rect l="l" t="t" r="r" b="b"/>
            <a:pathLst>
              <a:path w="346075" h="475615">
                <a:moveTo>
                  <a:pt x="345605" y="0"/>
                </a:moveTo>
                <a:lnTo>
                  <a:pt x="0" y="0"/>
                </a:lnTo>
                <a:lnTo>
                  <a:pt x="0" y="475602"/>
                </a:lnTo>
                <a:lnTo>
                  <a:pt x="345605" y="475602"/>
                </a:lnTo>
                <a:lnTo>
                  <a:pt x="345605" y="0"/>
                </a:lnTo>
                <a:close/>
              </a:path>
            </a:pathLst>
          </a:custGeom>
          <a:solidFill>
            <a:srgbClr val="A7A9AC"/>
          </a:solidFill>
        </p:spPr>
        <p:txBody>
          <a:bodyPr wrap="square" lIns="0" tIns="0" rIns="0" bIns="0" rtlCol="0"/>
          <a:lstStyle/>
          <a:p>
            <a:endParaRPr/>
          </a:p>
        </p:txBody>
      </p:sp>
      <p:pic>
        <p:nvPicPr>
          <p:cNvPr id="10" name="object 10"/>
          <p:cNvPicPr/>
          <p:nvPr/>
        </p:nvPicPr>
        <p:blipFill>
          <a:blip r:embed="rId4" cstate="print"/>
          <a:stretch>
            <a:fillRect/>
          </a:stretch>
        </p:blipFill>
        <p:spPr>
          <a:xfrm>
            <a:off x="457194" y="900926"/>
            <a:ext cx="833090" cy="82445"/>
          </a:xfrm>
          <a:prstGeom prst="rect">
            <a:avLst/>
          </a:prstGeom>
        </p:spPr>
      </p:pic>
      <p:grpSp>
        <p:nvGrpSpPr>
          <p:cNvPr id="11" name="object 11"/>
          <p:cNvGrpSpPr/>
          <p:nvPr/>
        </p:nvGrpSpPr>
        <p:grpSpPr>
          <a:xfrm>
            <a:off x="573302" y="324002"/>
            <a:ext cx="633730" cy="472440"/>
            <a:chOff x="573302" y="324002"/>
            <a:chExt cx="633730" cy="472440"/>
          </a:xfrm>
        </p:grpSpPr>
        <p:pic>
          <p:nvPicPr>
            <p:cNvPr id="12" name="object 12"/>
            <p:cNvPicPr/>
            <p:nvPr/>
          </p:nvPicPr>
          <p:blipFill>
            <a:blip r:embed="rId5" cstate="print"/>
            <a:stretch>
              <a:fillRect/>
            </a:stretch>
          </p:blipFill>
          <p:spPr>
            <a:xfrm>
              <a:off x="584379" y="324002"/>
              <a:ext cx="612202" cy="406425"/>
            </a:xfrm>
            <a:prstGeom prst="rect">
              <a:avLst/>
            </a:prstGeom>
          </p:spPr>
        </p:pic>
        <p:pic>
          <p:nvPicPr>
            <p:cNvPr id="13" name="object 13"/>
            <p:cNvPicPr/>
            <p:nvPr/>
          </p:nvPicPr>
          <p:blipFill>
            <a:blip r:embed="rId6" cstate="print"/>
            <a:stretch>
              <a:fillRect/>
            </a:stretch>
          </p:blipFill>
          <p:spPr>
            <a:xfrm>
              <a:off x="802269" y="444182"/>
              <a:ext cx="163042" cy="182879"/>
            </a:xfrm>
            <a:prstGeom prst="rect">
              <a:avLst/>
            </a:prstGeom>
          </p:spPr>
        </p:pic>
        <p:pic>
          <p:nvPicPr>
            <p:cNvPr id="14" name="object 14"/>
            <p:cNvPicPr/>
            <p:nvPr/>
          </p:nvPicPr>
          <p:blipFill>
            <a:blip r:embed="rId7" cstate="print"/>
            <a:stretch>
              <a:fillRect/>
            </a:stretch>
          </p:blipFill>
          <p:spPr>
            <a:xfrm>
              <a:off x="573302" y="475274"/>
              <a:ext cx="633261" cy="320844"/>
            </a:xfrm>
            <a:prstGeom prst="rect">
              <a:avLst/>
            </a:prstGeom>
          </p:spPr>
        </p:pic>
      </p:grpSp>
      <p:pic>
        <p:nvPicPr>
          <p:cNvPr id="15" name="object 15"/>
          <p:cNvPicPr/>
          <p:nvPr/>
        </p:nvPicPr>
        <p:blipFill>
          <a:blip r:embed="rId8" cstate="print"/>
          <a:stretch>
            <a:fillRect/>
          </a:stretch>
        </p:blipFill>
        <p:spPr>
          <a:xfrm>
            <a:off x="4945202" y="2728506"/>
            <a:ext cx="4305604" cy="3446995"/>
          </a:xfrm>
          <a:prstGeom prst="rect">
            <a:avLst/>
          </a:prstGeom>
        </p:spPr>
      </p:pic>
      <p:sp>
        <p:nvSpPr>
          <p:cNvPr id="16" name="object 16"/>
          <p:cNvSpPr txBox="1"/>
          <p:nvPr/>
        </p:nvSpPr>
        <p:spPr>
          <a:xfrm>
            <a:off x="1428499" y="3263775"/>
            <a:ext cx="3282950" cy="1881505"/>
          </a:xfrm>
          <a:prstGeom prst="rect">
            <a:avLst/>
          </a:prstGeom>
        </p:spPr>
        <p:txBody>
          <a:bodyPr vert="horz" wrap="square" lIns="0" tIns="12700" rIns="0" bIns="0" rtlCol="0">
            <a:spAutoFit/>
          </a:bodyPr>
          <a:lstStyle/>
          <a:p>
            <a:pPr marL="18415" algn="l" rtl="0">
              <a:lnSpc>
                <a:spcPts val="3825"/>
              </a:lnSpc>
              <a:spcBef>
                <a:spcPts val="100"/>
              </a:spcBef>
            </a:pPr>
            <a:r>
              <a:rPr sz="3200" dirty="0">
                <a:solidFill>
                  <a:srgbClr val="005B8E"/>
                </a:solidFill>
                <a:latin typeface="Arial MT"/>
                <a:cs typeface="Arial MT"/>
              </a:rPr>
              <a:t>Introduction</a:t>
            </a:r>
            <a:endParaRPr sz="3200" dirty="0">
              <a:latin typeface="Arial MT"/>
              <a:cs typeface="Arial MT"/>
            </a:endParaRPr>
          </a:p>
          <a:p>
            <a:pPr marL="12700" marR="5080" algn="just" rtl="0">
              <a:lnSpc>
                <a:spcPts val="1200"/>
              </a:lnSpc>
              <a:spcBef>
                <a:spcPts val="25"/>
              </a:spcBef>
            </a:pPr>
            <a:r>
              <a:rPr sz="1000" b="1" spc="20" dirty="0">
                <a:solidFill>
                  <a:srgbClr val="231F20"/>
                </a:solidFill>
                <a:latin typeface="Arial"/>
                <a:cs typeface="Arial"/>
              </a:rPr>
              <a:t>BackLink </a:t>
            </a:r>
            <a:r>
              <a:rPr sz="1000" spc="10" dirty="0">
                <a:solidFill>
                  <a:srgbClr val="231F20"/>
                </a:solidFill>
                <a:latin typeface="Arial MT"/>
                <a:cs typeface="Arial MT"/>
              </a:rPr>
              <a:t>is an </a:t>
            </a:r>
            <a:r>
              <a:rPr sz="1000" spc="20" dirty="0">
                <a:solidFill>
                  <a:srgbClr val="231F20"/>
                </a:solidFill>
                <a:latin typeface="Arial MT"/>
                <a:cs typeface="Arial MT"/>
              </a:rPr>
              <a:t>application that </a:t>
            </a:r>
            <a:r>
              <a:rPr sz="1000" spc="25" dirty="0">
                <a:solidFill>
                  <a:srgbClr val="231F20"/>
                </a:solidFill>
                <a:latin typeface="Arial MT"/>
                <a:cs typeface="Arial MT"/>
              </a:rPr>
              <a:t>serves </a:t>
            </a:r>
            <a:r>
              <a:rPr sz="1000" spc="20" dirty="0" smtClean="0">
                <a:solidFill>
                  <a:srgbClr val="231F20"/>
                </a:solidFill>
                <a:latin typeface="Arial MT"/>
                <a:cs typeface="Arial MT"/>
              </a:rPr>
              <a:t>the</a:t>
            </a:r>
            <a:r>
              <a:rPr lang="ar-SY" sz="1000" spc="20" dirty="0" smtClean="0">
                <a:solidFill>
                  <a:srgbClr val="231F20"/>
                </a:solidFill>
                <a:latin typeface="Arial MT"/>
                <a:cs typeface="Arial MT"/>
              </a:rPr>
              <a:t> </a:t>
            </a:r>
            <a:r>
              <a:rPr sz="1000" spc="30" dirty="0" smtClean="0">
                <a:solidFill>
                  <a:srgbClr val="231F20"/>
                </a:solidFill>
                <a:latin typeface="Arial MT"/>
                <a:cs typeface="Arial MT"/>
              </a:rPr>
              <a:t>IT </a:t>
            </a:r>
            <a:r>
              <a:rPr sz="1000" spc="35" dirty="0" smtClean="0">
                <a:solidFill>
                  <a:srgbClr val="231F20"/>
                </a:solidFill>
                <a:latin typeface="Arial MT"/>
                <a:cs typeface="Arial MT"/>
              </a:rPr>
              <a:t> </a:t>
            </a:r>
            <a:r>
              <a:rPr sz="1000" spc="15" dirty="0">
                <a:solidFill>
                  <a:srgbClr val="231F20"/>
                </a:solidFill>
                <a:latin typeface="Arial MT"/>
                <a:cs typeface="Arial MT"/>
              </a:rPr>
              <a:t>community,</a:t>
            </a:r>
            <a:r>
              <a:rPr sz="1000" spc="20" dirty="0">
                <a:solidFill>
                  <a:srgbClr val="231F20"/>
                </a:solidFill>
                <a:latin typeface="Arial MT"/>
                <a:cs typeface="Arial MT"/>
              </a:rPr>
              <a:t> making</a:t>
            </a:r>
            <a:r>
              <a:rPr sz="1000" spc="25" dirty="0">
                <a:solidFill>
                  <a:srgbClr val="231F20"/>
                </a:solidFill>
                <a:latin typeface="Arial MT"/>
                <a:cs typeface="Arial MT"/>
              </a:rPr>
              <a:t> </a:t>
            </a:r>
            <a:r>
              <a:rPr sz="1000" spc="20" dirty="0">
                <a:solidFill>
                  <a:srgbClr val="231F20"/>
                </a:solidFill>
                <a:latin typeface="Arial MT"/>
                <a:cs typeface="Arial MT"/>
              </a:rPr>
              <a:t>networking</a:t>
            </a:r>
            <a:r>
              <a:rPr sz="1000" spc="25" dirty="0">
                <a:solidFill>
                  <a:srgbClr val="231F20"/>
                </a:solidFill>
                <a:latin typeface="Arial MT"/>
                <a:cs typeface="Arial MT"/>
              </a:rPr>
              <a:t> </a:t>
            </a:r>
            <a:r>
              <a:rPr sz="1000" spc="15" dirty="0">
                <a:solidFill>
                  <a:srgbClr val="231F20"/>
                </a:solidFill>
                <a:latin typeface="Arial MT"/>
                <a:cs typeface="Arial MT"/>
              </a:rPr>
              <a:t>and</a:t>
            </a:r>
            <a:r>
              <a:rPr sz="1000" spc="20" dirty="0">
                <a:solidFill>
                  <a:srgbClr val="231F20"/>
                </a:solidFill>
                <a:latin typeface="Arial MT"/>
                <a:cs typeface="Arial MT"/>
              </a:rPr>
              <a:t> </a:t>
            </a:r>
            <a:r>
              <a:rPr sz="1000" spc="25" dirty="0">
                <a:solidFill>
                  <a:srgbClr val="231F20"/>
                </a:solidFill>
                <a:latin typeface="Arial MT"/>
                <a:cs typeface="Arial MT"/>
              </a:rPr>
              <a:t>communication </a:t>
            </a:r>
            <a:r>
              <a:rPr sz="1000" spc="30" dirty="0">
                <a:solidFill>
                  <a:srgbClr val="231F20"/>
                </a:solidFill>
                <a:latin typeface="Arial MT"/>
                <a:cs typeface="Arial MT"/>
              </a:rPr>
              <a:t> </a:t>
            </a:r>
            <a:r>
              <a:rPr sz="1000" spc="20" dirty="0">
                <a:solidFill>
                  <a:srgbClr val="231F20"/>
                </a:solidFill>
                <a:latin typeface="Arial MT"/>
                <a:cs typeface="Arial MT"/>
              </a:rPr>
              <a:t>easier</a:t>
            </a:r>
            <a:r>
              <a:rPr sz="1000" spc="-35" dirty="0">
                <a:solidFill>
                  <a:srgbClr val="231F20"/>
                </a:solidFill>
                <a:latin typeface="Arial MT"/>
                <a:cs typeface="Arial MT"/>
              </a:rPr>
              <a:t> </a:t>
            </a:r>
            <a:r>
              <a:rPr sz="1000" spc="10" dirty="0">
                <a:solidFill>
                  <a:srgbClr val="231F20"/>
                </a:solidFill>
                <a:latin typeface="Arial MT"/>
                <a:cs typeface="Arial MT"/>
              </a:rPr>
              <a:t>by</a:t>
            </a:r>
            <a:r>
              <a:rPr sz="1000" spc="-35" dirty="0">
                <a:solidFill>
                  <a:srgbClr val="231F20"/>
                </a:solidFill>
                <a:latin typeface="Arial MT"/>
                <a:cs typeface="Arial MT"/>
              </a:rPr>
              <a:t> </a:t>
            </a:r>
            <a:r>
              <a:rPr sz="1000" spc="20" dirty="0">
                <a:solidFill>
                  <a:srgbClr val="231F20"/>
                </a:solidFill>
                <a:latin typeface="Arial MT"/>
                <a:cs typeface="Arial MT"/>
              </a:rPr>
              <a:t>providinga</a:t>
            </a:r>
            <a:r>
              <a:rPr sz="1000" spc="-40" dirty="0">
                <a:solidFill>
                  <a:srgbClr val="231F20"/>
                </a:solidFill>
                <a:latin typeface="Arial MT"/>
                <a:cs typeface="Arial MT"/>
              </a:rPr>
              <a:t> </a:t>
            </a:r>
            <a:r>
              <a:rPr sz="1000" spc="20" dirty="0">
                <a:solidFill>
                  <a:srgbClr val="231F20"/>
                </a:solidFill>
                <a:latin typeface="Arial MT"/>
                <a:cs typeface="Arial MT"/>
              </a:rPr>
              <a:t>platform</a:t>
            </a:r>
            <a:r>
              <a:rPr sz="1000" spc="-35" dirty="0">
                <a:solidFill>
                  <a:srgbClr val="231F20"/>
                </a:solidFill>
                <a:latin typeface="Arial MT"/>
                <a:cs typeface="Arial MT"/>
              </a:rPr>
              <a:t> </a:t>
            </a:r>
            <a:r>
              <a:rPr sz="1000" spc="15" dirty="0">
                <a:solidFill>
                  <a:srgbClr val="231F20"/>
                </a:solidFill>
                <a:latin typeface="Arial MT"/>
                <a:cs typeface="Arial MT"/>
              </a:rPr>
              <a:t>for</a:t>
            </a:r>
            <a:r>
              <a:rPr sz="1000" spc="-35" dirty="0">
                <a:solidFill>
                  <a:srgbClr val="231F20"/>
                </a:solidFill>
                <a:latin typeface="Arial MT"/>
                <a:cs typeface="Arial MT"/>
              </a:rPr>
              <a:t> </a:t>
            </a:r>
            <a:r>
              <a:rPr sz="1000" spc="20" dirty="0">
                <a:solidFill>
                  <a:srgbClr val="231F20"/>
                </a:solidFill>
                <a:latin typeface="Arial MT"/>
                <a:cs typeface="Arial MT"/>
              </a:rPr>
              <a:t>viewing</a:t>
            </a:r>
            <a:r>
              <a:rPr sz="1000" spc="-35" dirty="0">
                <a:solidFill>
                  <a:srgbClr val="231F20"/>
                </a:solidFill>
                <a:latin typeface="Arial MT"/>
                <a:cs typeface="Arial MT"/>
              </a:rPr>
              <a:t> </a:t>
            </a:r>
            <a:r>
              <a:rPr sz="1000" spc="15" dirty="0">
                <a:solidFill>
                  <a:srgbClr val="231F20"/>
                </a:solidFill>
                <a:latin typeface="Arial MT"/>
                <a:cs typeface="Arial MT"/>
              </a:rPr>
              <a:t>and</a:t>
            </a:r>
            <a:r>
              <a:rPr sz="1000" spc="-35" dirty="0">
                <a:solidFill>
                  <a:srgbClr val="231F20"/>
                </a:solidFill>
                <a:latin typeface="Arial MT"/>
                <a:cs typeface="Arial MT"/>
              </a:rPr>
              <a:t> </a:t>
            </a:r>
            <a:r>
              <a:rPr sz="1000" spc="20" dirty="0">
                <a:solidFill>
                  <a:srgbClr val="231F20"/>
                </a:solidFill>
                <a:latin typeface="Arial MT"/>
                <a:cs typeface="Arial MT"/>
              </a:rPr>
              <a:t>publishing </a:t>
            </a:r>
            <a:r>
              <a:rPr sz="1000" spc="-265" dirty="0">
                <a:solidFill>
                  <a:srgbClr val="231F20"/>
                </a:solidFill>
                <a:latin typeface="Arial MT"/>
                <a:cs typeface="Arial MT"/>
              </a:rPr>
              <a:t> </a:t>
            </a:r>
            <a:r>
              <a:rPr sz="1000" spc="20" dirty="0">
                <a:solidFill>
                  <a:srgbClr val="231F20"/>
                </a:solidFill>
                <a:latin typeface="Arial MT"/>
                <a:cs typeface="Arial MT"/>
              </a:rPr>
              <a:t>information</a:t>
            </a:r>
            <a:r>
              <a:rPr sz="1000" spc="25" dirty="0">
                <a:solidFill>
                  <a:srgbClr val="231F20"/>
                </a:solidFill>
                <a:latin typeface="Arial MT"/>
                <a:cs typeface="Arial MT"/>
              </a:rPr>
              <a:t> </a:t>
            </a:r>
            <a:r>
              <a:rPr sz="1000" spc="10" dirty="0">
                <a:solidFill>
                  <a:srgbClr val="231F20"/>
                </a:solidFill>
                <a:latin typeface="Arial MT"/>
                <a:cs typeface="Arial MT"/>
              </a:rPr>
              <a:t>by</a:t>
            </a:r>
            <a:r>
              <a:rPr sz="1000" spc="15" dirty="0">
                <a:solidFill>
                  <a:srgbClr val="231F20"/>
                </a:solidFill>
                <a:latin typeface="Arial MT"/>
                <a:cs typeface="Arial MT"/>
              </a:rPr>
              <a:t> </a:t>
            </a:r>
            <a:r>
              <a:rPr sz="1000" spc="25" dirty="0">
                <a:solidFill>
                  <a:srgbClr val="231F20"/>
                </a:solidFill>
                <a:latin typeface="Arial MT"/>
                <a:cs typeface="Arial MT"/>
              </a:rPr>
              <a:t>companies</a:t>
            </a:r>
            <a:r>
              <a:rPr sz="1000" spc="30" dirty="0">
                <a:solidFill>
                  <a:srgbClr val="231F20"/>
                </a:solidFill>
                <a:latin typeface="Arial MT"/>
                <a:cs typeface="Arial MT"/>
              </a:rPr>
              <a:t> </a:t>
            </a:r>
            <a:r>
              <a:rPr sz="1000" dirty="0">
                <a:solidFill>
                  <a:srgbClr val="231F20"/>
                </a:solidFill>
                <a:latin typeface="Arial MT"/>
                <a:cs typeface="Arial MT"/>
              </a:rPr>
              <a:t>–</a:t>
            </a:r>
            <a:r>
              <a:rPr sz="1000" spc="5" dirty="0">
                <a:solidFill>
                  <a:srgbClr val="231F20"/>
                </a:solidFill>
                <a:latin typeface="Arial MT"/>
                <a:cs typeface="Arial MT"/>
              </a:rPr>
              <a:t> </a:t>
            </a:r>
            <a:r>
              <a:rPr sz="1000" spc="15" dirty="0">
                <a:solidFill>
                  <a:srgbClr val="231F20"/>
                </a:solidFill>
                <a:latin typeface="Arial MT"/>
                <a:cs typeface="Arial MT"/>
              </a:rPr>
              <a:t>both</a:t>
            </a:r>
            <a:r>
              <a:rPr sz="1000" spc="20" dirty="0">
                <a:solidFill>
                  <a:srgbClr val="231F20"/>
                </a:solidFill>
                <a:latin typeface="Arial MT"/>
                <a:cs typeface="Arial MT"/>
              </a:rPr>
              <a:t> </a:t>
            </a:r>
            <a:r>
              <a:rPr sz="1000" spc="25" dirty="0">
                <a:solidFill>
                  <a:srgbClr val="231F20"/>
                </a:solidFill>
                <a:latin typeface="Arial MT"/>
                <a:cs typeface="Arial MT"/>
              </a:rPr>
              <a:t>specializing</a:t>
            </a:r>
            <a:r>
              <a:rPr sz="1000" spc="30" dirty="0">
                <a:solidFill>
                  <a:srgbClr val="231F20"/>
                </a:solidFill>
                <a:latin typeface="Arial MT"/>
                <a:cs typeface="Arial MT"/>
              </a:rPr>
              <a:t> </a:t>
            </a:r>
            <a:r>
              <a:rPr sz="1000" spc="10" dirty="0">
                <a:solidFill>
                  <a:srgbClr val="231F20"/>
                </a:solidFill>
                <a:latin typeface="Arial MT"/>
                <a:cs typeface="Arial MT"/>
              </a:rPr>
              <a:t>in</a:t>
            </a:r>
            <a:r>
              <a:rPr sz="1000" spc="15" dirty="0">
                <a:solidFill>
                  <a:srgbClr val="231F20"/>
                </a:solidFill>
                <a:latin typeface="Arial MT"/>
                <a:cs typeface="Arial MT"/>
              </a:rPr>
              <a:t> </a:t>
            </a:r>
            <a:r>
              <a:rPr sz="1000" spc="30" dirty="0">
                <a:solidFill>
                  <a:srgbClr val="231F20"/>
                </a:solidFill>
                <a:latin typeface="Arial MT"/>
                <a:cs typeface="Arial MT"/>
              </a:rPr>
              <a:t>IT </a:t>
            </a:r>
            <a:r>
              <a:rPr sz="1000" spc="35" dirty="0">
                <a:solidFill>
                  <a:srgbClr val="231F20"/>
                </a:solidFill>
                <a:latin typeface="Arial MT"/>
                <a:cs typeface="Arial MT"/>
              </a:rPr>
              <a:t> </a:t>
            </a:r>
            <a:r>
              <a:rPr sz="1000" spc="20" dirty="0">
                <a:solidFill>
                  <a:srgbClr val="231F20"/>
                </a:solidFill>
                <a:latin typeface="Arial MT"/>
                <a:cs typeface="Arial MT"/>
              </a:rPr>
              <a:t>companies</a:t>
            </a:r>
            <a:r>
              <a:rPr sz="1000" spc="-60" dirty="0">
                <a:solidFill>
                  <a:srgbClr val="231F20"/>
                </a:solidFill>
                <a:latin typeface="Arial MT"/>
                <a:cs typeface="Arial MT"/>
              </a:rPr>
              <a:t> </a:t>
            </a:r>
            <a:r>
              <a:rPr sz="1000" spc="15" dirty="0">
                <a:solidFill>
                  <a:srgbClr val="231F20"/>
                </a:solidFill>
                <a:latin typeface="Arial MT"/>
                <a:cs typeface="Arial MT"/>
              </a:rPr>
              <a:t>and</a:t>
            </a:r>
            <a:r>
              <a:rPr sz="1000" spc="-60" dirty="0">
                <a:solidFill>
                  <a:srgbClr val="231F20"/>
                </a:solidFill>
                <a:latin typeface="Arial MT"/>
                <a:cs typeface="Arial MT"/>
              </a:rPr>
              <a:t> </a:t>
            </a:r>
            <a:r>
              <a:rPr sz="1000" spc="20" dirty="0">
                <a:solidFill>
                  <a:srgbClr val="231F20"/>
                </a:solidFill>
                <a:latin typeface="Arial MT"/>
                <a:cs typeface="Arial MT"/>
              </a:rPr>
              <a:t>client</a:t>
            </a:r>
            <a:r>
              <a:rPr sz="1000" spc="-60" dirty="0">
                <a:solidFill>
                  <a:srgbClr val="231F20"/>
                </a:solidFill>
                <a:latin typeface="Arial MT"/>
                <a:cs typeface="Arial MT"/>
              </a:rPr>
              <a:t> </a:t>
            </a:r>
            <a:r>
              <a:rPr sz="1000" spc="20" dirty="0">
                <a:solidFill>
                  <a:srgbClr val="231F20"/>
                </a:solidFill>
                <a:latin typeface="Arial MT"/>
                <a:cs typeface="Arial MT"/>
              </a:rPr>
              <a:t>companies</a:t>
            </a:r>
            <a:r>
              <a:rPr sz="1000" spc="-60" dirty="0">
                <a:solidFill>
                  <a:srgbClr val="231F20"/>
                </a:solidFill>
                <a:latin typeface="Arial MT"/>
                <a:cs typeface="Arial MT"/>
              </a:rPr>
              <a:t> </a:t>
            </a:r>
            <a:r>
              <a:rPr sz="1000" spc="20" dirty="0">
                <a:solidFill>
                  <a:srgbClr val="231F20"/>
                </a:solidFill>
                <a:latin typeface="Arial MT"/>
                <a:cs typeface="Arial MT"/>
              </a:rPr>
              <a:t>looking</a:t>
            </a:r>
            <a:r>
              <a:rPr sz="1000" spc="-60" dirty="0">
                <a:solidFill>
                  <a:srgbClr val="231F20"/>
                </a:solidFill>
                <a:latin typeface="Arial MT"/>
                <a:cs typeface="Arial MT"/>
              </a:rPr>
              <a:t> </a:t>
            </a:r>
            <a:r>
              <a:rPr sz="1000" spc="15" dirty="0">
                <a:solidFill>
                  <a:srgbClr val="231F20"/>
                </a:solidFill>
                <a:latin typeface="Arial MT"/>
                <a:cs typeface="Arial MT"/>
              </a:rPr>
              <a:t>for</a:t>
            </a:r>
            <a:r>
              <a:rPr sz="1000" spc="-60" dirty="0">
                <a:solidFill>
                  <a:srgbClr val="231F20"/>
                </a:solidFill>
                <a:latin typeface="Arial MT"/>
                <a:cs typeface="Arial MT"/>
              </a:rPr>
              <a:t> </a:t>
            </a:r>
            <a:r>
              <a:rPr sz="1000" spc="15" dirty="0">
                <a:solidFill>
                  <a:srgbClr val="231F20"/>
                </a:solidFill>
                <a:latin typeface="Arial MT"/>
                <a:cs typeface="Arial MT"/>
              </a:rPr>
              <a:t>IT</a:t>
            </a:r>
            <a:r>
              <a:rPr sz="1000" spc="-80" dirty="0">
                <a:solidFill>
                  <a:srgbClr val="231F20"/>
                </a:solidFill>
                <a:latin typeface="Arial MT"/>
                <a:cs typeface="Arial MT"/>
              </a:rPr>
              <a:t> </a:t>
            </a:r>
            <a:r>
              <a:rPr sz="1000" spc="25" dirty="0">
                <a:solidFill>
                  <a:srgbClr val="231F20"/>
                </a:solidFill>
                <a:latin typeface="Arial MT"/>
                <a:cs typeface="Arial MT"/>
              </a:rPr>
              <a:t>services- </a:t>
            </a:r>
            <a:r>
              <a:rPr sz="1000" spc="-270" dirty="0">
                <a:solidFill>
                  <a:srgbClr val="231F20"/>
                </a:solidFill>
                <a:latin typeface="Arial MT"/>
                <a:cs typeface="Arial MT"/>
              </a:rPr>
              <a:t> </a:t>
            </a:r>
            <a:r>
              <a:rPr sz="1000" spc="15" dirty="0">
                <a:solidFill>
                  <a:srgbClr val="231F20"/>
                </a:solidFill>
                <a:latin typeface="Arial MT"/>
                <a:cs typeface="Arial MT"/>
              </a:rPr>
              <a:t>and</a:t>
            </a:r>
            <a:r>
              <a:rPr sz="1000" spc="20" dirty="0">
                <a:solidFill>
                  <a:srgbClr val="231F20"/>
                </a:solidFill>
                <a:latin typeface="Arial MT"/>
                <a:cs typeface="Arial MT"/>
              </a:rPr>
              <a:t> individuals</a:t>
            </a:r>
            <a:r>
              <a:rPr sz="1000" spc="25" dirty="0">
                <a:solidFill>
                  <a:srgbClr val="231F20"/>
                </a:solidFill>
                <a:latin typeface="Arial MT"/>
                <a:cs typeface="Arial MT"/>
              </a:rPr>
              <a:t> </a:t>
            </a:r>
            <a:r>
              <a:rPr sz="1000" spc="20" dirty="0">
                <a:solidFill>
                  <a:srgbClr val="231F20"/>
                </a:solidFill>
                <a:latin typeface="Arial MT"/>
                <a:cs typeface="Arial MT"/>
              </a:rPr>
              <a:t>working</a:t>
            </a:r>
            <a:r>
              <a:rPr sz="1000" spc="25" dirty="0">
                <a:solidFill>
                  <a:srgbClr val="231F20"/>
                </a:solidFill>
                <a:latin typeface="Arial MT"/>
                <a:cs typeface="Arial MT"/>
              </a:rPr>
              <a:t> </a:t>
            </a:r>
            <a:r>
              <a:rPr sz="1000" spc="10" dirty="0">
                <a:solidFill>
                  <a:srgbClr val="231F20"/>
                </a:solidFill>
                <a:latin typeface="Arial MT"/>
                <a:cs typeface="Arial MT"/>
              </a:rPr>
              <a:t>in</a:t>
            </a:r>
            <a:r>
              <a:rPr sz="1000" spc="15" dirty="0">
                <a:solidFill>
                  <a:srgbClr val="231F20"/>
                </a:solidFill>
                <a:latin typeface="Arial MT"/>
                <a:cs typeface="Arial MT"/>
              </a:rPr>
              <a:t> </a:t>
            </a:r>
            <a:r>
              <a:rPr sz="1000" spc="20" dirty="0">
                <a:solidFill>
                  <a:srgbClr val="231F20"/>
                </a:solidFill>
                <a:latin typeface="Arial MT"/>
                <a:cs typeface="Arial MT"/>
              </a:rPr>
              <a:t>this</a:t>
            </a:r>
            <a:r>
              <a:rPr sz="1000" spc="25" dirty="0">
                <a:solidFill>
                  <a:srgbClr val="231F20"/>
                </a:solidFill>
                <a:latin typeface="Arial MT"/>
                <a:cs typeface="Arial MT"/>
              </a:rPr>
              <a:t> </a:t>
            </a:r>
            <a:r>
              <a:rPr sz="1000" spc="20" dirty="0">
                <a:solidFill>
                  <a:srgbClr val="231F20"/>
                </a:solidFill>
                <a:latin typeface="Arial MT"/>
                <a:cs typeface="Arial MT"/>
              </a:rPr>
              <a:t>domain</a:t>
            </a:r>
            <a:r>
              <a:rPr sz="1000" spc="20" dirty="0" smtClean="0">
                <a:solidFill>
                  <a:srgbClr val="231F20"/>
                </a:solidFill>
                <a:latin typeface="Arial MT"/>
                <a:cs typeface="Arial MT"/>
              </a:rPr>
              <a:t>,</a:t>
            </a:r>
            <a:r>
              <a:rPr lang="ar-SY" sz="1000" spc="20" dirty="0" smtClean="0">
                <a:solidFill>
                  <a:srgbClr val="231F20"/>
                </a:solidFill>
                <a:latin typeface="Arial MT"/>
                <a:cs typeface="Arial MT"/>
              </a:rPr>
              <a:t> </a:t>
            </a:r>
            <a:r>
              <a:rPr sz="1000" spc="20" dirty="0" smtClean="0">
                <a:solidFill>
                  <a:srgbClr val="231F20"/>
                </a:solidFill>
                <a:latin typeface="Arial MT"/>
                <a:cs typeface="Arial MT"/>
              </a:rPr>
              <a:t>allowing</a:t>
            </a:r>
            <a:r>
              <a:rPr sz="1000" spc="25" dirty="0" smtClean="0">
                <a:solidFill>
                  <a:srgbClr val="231F20"/>
                </a:solidFill>
                <a:latin typeface="Arial MT"/>
                <a:cs typeface="Arial MT"/>
              </a:rPr>
              <a:t> </a:t>
            </a:r>
            <a:r>
              <a:rPr sz="1000" spc="15" dirty="0">
                <a:solidFill>
                  <a:srgbClr val="231F20"/>
                </a:solidFill>
                <a:latin typeface="Arial MT"/>
                <a:cs typeface="Arial MT"/>
              </a:rPr>
              <a:t>all </a:t>
            </a:r>
            <a:r>
              <a:rPr sz="1000" spc="20" dirty="0">
                <a:solidFill>
                  <a:srgbClr val="231F20"/>
                </a:solidFill>
                <a:latin typeface="Arial MT"/>
                <a:cs typeface="Arial MT"/>
              </a:rPr>
              <a:t> parties </a:t>
            </a:r>
            <a:r>
              <a:rPr sz="1000" spc="15" dirty="0">
                <a:solidFill>
                  <a:srgbClr val="231F20"/>
                </a:solidFill>
                <a:latin typeface="Arial MT"/>
                <a:cs typeface="Arial MT"/>
              </a:rPr>
              <a:t>to </a:t>
            </a:r>
            <a:r>
              <a:rPr sz="1000" spc="20" dirty="0">
                <a:solidFill>
                  <a:srgbClr val="231F20"/>
                </a:solidFill>
                <a:latin typeface="Arial MT"/>
                <a:cs typeface="Arial MT"/>
              </a:rPr>
              <a:t>build </a:t>
            </a:r>
            <a:r>
              <a:rPr sz="1000" dirty="0">
                <a:solidFill>
                  <a:srgbClr val="231F20"/>
                </a:solidFill>
                <a:latin typeface="Arial MT"/>
                <a:cs typeface="Arial MT"/>
              </a:rPr>
              <a:t>a</a:t>
            </a:r>
            <a:r>
              <a:rPr sz="1000" spc="5" dirty="0">
                <a:solidFill>
                  <a:srgbClr val="231F20"/>
                </a:solidFill>
                <a:latin typeface="Arial MT"/>
                <a:cs typeface="Arial MT"/>
              </a:rPr>
              <a:t> </a:t>
            </a:r>
            <a:r>
              <a:rPr sz="1000" spc="20" dirty="0">
                <a:solidFill>
                  <a:srgbClr val="231F20"/>
                </a:solidFill>
                <a:latin typeface="Arial MT"/>
                <a:cs typeface="Arial MT"/>
              </a:rPr>
              <a:t>network </a:t>
            </a:r>
            <a:r>
              <a:rPr sz="1000" spc="10" dirty="0">
                <a:solidFill>
                  <a:srgbClr val="231F20"/>
                </a:solidFill>
                <a:latin typeface="Arial MT"/>
                <a:cs typeface="Arial MT"/>
              </a:rPr>
              <a:t>of </a:t>
            </a:r>
            <a:r>
              <a:rPr sz="1000" spc="20" dirty="0">
                <a:solidFill>
                  <a:srgbClr val="231F20"/>
                </a:solidFill>
                <a:latin typeface="Arial MT"/>
                <a:cs typeface="Arial MT"/>
              </a:rPr>
              <a:t>business relations </a:t>
            </a:r>
            <a:r>
              <a:rPr sz="1000" spc="15" dirty="0">
                <a:solidFill>
                  <a:srgbClr val="231F20"/>
                </a:solidFill>
                <a:latin typeface="Arial MT"/>
                <a:cs typeface="Arial MT"/>
              </a:rPr>
              <a:t>and </a:t>
            </a:r>
            <a:r>
              <a:rPr sz="1000" spc="20" dirty="0">
                <a:solidFill>
                  <a:srgbClr val="231F20"/>
                </a:solidFill>
                <a:latin typeface="Arial MT"/>
                <a:cs typeface="Arial MT"/>
              </a:rPr>
              <a:t> exchange services </a:t>
            </a:r>
            <a:r>
              <a:rPr sz="1000" spc="15" dirty="0">
                <a:solidFill>
                  <a:srgbClr val="231F20"/>
                </a:solidFill>
                <a:latin typeface="Arial MT"/>
                <a:cs typeface="Arial MT"/>
              </a:rPr>
              <a:t>to </a:t>
            </a:r>
            <a:r>
              <a:rPr sz="1000" spc="20" dirty="0">
                <a:solidFill>
                  <a:srgbClr val="231F20"/>
                </a:solidFill>
                <a:latin typeface="Arial MT"/>
                <a:cs typeface="Arial MT"/>
              </a:rPr>
              <a:t>promote growth </a:t>
            </a:r>
            <a:r>
              <a:rPr sz="1000" spc="15" dirty="0">
                <a:solidFill>
                  <a:srgbClr val="231F20"/>
                </a:solidFill>
                <a:latin typeface="Arial MT"/>
                <a:cs typeface="Arial MT"/>
              </a:rPr>
              <a:t>and </a:t>
            </a:r>
            <a:r>
              <a:rPr sz="1000" spc="20" dirty="0">
                <a:solidFill>
                  <a:srgbClr val="231F20"/>
                </a:solidFill>
                <a:latin typeface="Arial MT"/>
                <a:cs typeface="Arial MT"/>
              </a:rPr>
              <a:t>development </a:t>
            </a:r>
            <a:r>
              <a:rPr sz="1000" spc="-270" dirty="0">
                <a:solidFill>
                  <a:srgbClr val="231F20"/>
                </a:solidFill>
                <a:latin typeface="Arial MT"/>
                <a:cs typeface="Arial MT"/>
              </a:rPr>
              <a:t> </a:t>
            </a:r>
            <a:r>
              <a:rPr sz="1000" spc="10" dirty="0">
                <a:solidFill>
                  <a:srgbClr val="231F20"/>
                </a:solidFill>
                <a:latin typeface="Arial MT"/>
                <a:cs typeface="Arial MT"/>
              </a:rPr>
              <a:t>in</a:t>
            </a:r>
            <a:r>
              <a:rPr sz="1000" spc="50" dirty="0">
                <a:solidFill>
                  <a:srgbClr val="231F20"/>
                </a:solidFill>
                <a:latin typeface="Arial MT"/>
                <a:cs typeface="Arial MT"/>
              </a:rPr>
              <a:t> </a:t>
            </a:r>
            <a:r>
              <a:rPr sz="1000" spc="20" dirty="0">
                <a:solidFill>
                  <a:srgbClr val="231F20"/>
                </a:solidFill>
                <a:latin typeface="Arial MT"/>
                <a:cs typeface="Arial MT"/>
              </a:rPr>
              <a:t>the</a:t>
            </a:r>
            <a:r>
              <a:rPr sz="1000" spc="60" dirty="0">
                <a:solidFill>
                  <a:srgbClr val="231F20"/>
                </a:solidFill>
                <a:latin typeface="Arial MT"/>
                <a:cs typeface="Arial MT"/>
              </a:rPr>
              <a:t> </a:t>
            </a:r>
            <a:r>
              <a:rPr sz="1000" spc="15" dirty="0">
                <a:solidFill>
                  <a:srgbClr val="231F20"/>
                </a:solidFill>
                <a:latin typeface="Arial MT"/>
                <a:cs typeface="Arial MT"/>
              </a:rPr>
              <a:t>IT</a:t>
            </a:r>
            <a:r>
              <a:rPr sz="1000" spc="40" dirty="0">
                <a:solidFill>
                  <a:srgbClr val="231F20"/>
                </a:solidFill>
                <a:latin typeface="Arial MT"/>
                <a:cs typeface="Arial MT"/>
              </a:rPr>
              <a:t> </a:t>
            </a:r>
            <a:r>
              <a:rPr sz="1000" spc="15" dirty="0">
                <a:solidFill>
                  <a:srgbClr val="231F20"/>
                </a:solidFill>
                <a:latin typeface="Arial MT"/>
                <a:cs typeface="Arial MT"/>
              </a:rPr>
              <a:t>sector.</a:t>
            </a:r>
            <a:endParaRPr sz="1000" dirty="0">
              <a:latin typeface="Arial MT"/>
              <a:cs typeface="Arial M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2"/>
            <a:ext cx="10692130" cy="7560309"/>
            <a:chOff x="0" y="12"/>
            <a:chExt cx="10692130" cy="7560309"/>
          </a:xfrm>
        </p:grpSpPr>
        <p:pic>
          <p:nvPicPr>
            <p:cNvPr id="3" name="object 3"/>
            <p:cNvPicPr/>
            <p:nvPr/>
          </p:nvPicPr>
          <p:blipFill>
            <a:blip r:embed="rId2" cstate="print"/>
            <a:stretch>
              <a:fillRect/>
            </a:stretch>
          </p:blipFill>
          <p:spPr>
            <a:xfrm>
              <a:off x="0" y="1313319"/>
              <a:ext cx="10692002" cy="6246685"/>
            </a:xfrm>
            <a:prstGeom prst="rect">
              <a:avLst/>
            </a:prstGeom>
          </p:spPr>
        </p:pic>
        <p:pic>
          <p:nvPicPr>
            <p:cNvPr id="4" name="object 4"/>
            <p:cNvPicPr/>
            <p:nvPr/>
          </p:nvPicPr>
          <p:blipFill>
            <a:blip r:embed="rId3" cstate="print"/>
            <a:stretch>
              <a:fillRect/>
            </a:stretch>
          </p:blipFill>
          <p:spPr>
            <a:xfrm>
              <a:off x="540000" y="5391953"/>
              <a:ext cx="2963070" cy="1710850"/>
            </a:xfrm>
            <a:prstGeom prst="rect">
              <a:avLst/>
            </a:prstGeom>
          </p:spPr>
        </p:pic>
      </p:grpSp>
      <p:sp>
        <p:nvSpPr>
          <p:cNvPr id="9" name="object 9"/>
          <p:cNvSpPr/>
          <p:nvPr/>
        </p:nvSpPr>
        <p:spPr>
          <a:xfrm>
            <a:off x="0" y="6925005"/>
            <a:ext cx="346075" cy="475615"/>
          </a:xfrm>
          <a:custGeom>
            <a:avLst/>
            <a:gdLst/>
            <a:ahLst/>
            <a:cxnLst/>
            <a:rect l="l" t="t" r="r" b="b"/>
            <a:pathLst>
              <a:path w="346075" h="475615">
                <a:moveTo>
                  <a:pt x="345605" y="0"/>
                </a:moveTo>
                <a:lnTo>
                  <a:pt x="0" y="0"/>
                </a:lnTo>
                <a:lnTo>
                  <a:pt x="0" y="475602"/>
                </a:lnTo>
                <a:lnTo>
                  <a:pt x="345605" y="475602"/>
                </a:lnTo>
                <a:lnTo>
                  <a:pt x="345605" y="0"/>
                </a:lnTo>
                <a:close/>
              </a:path>
            </a:pathLst>
          </a:custGeom>
          <a:solidFill>
            <a:srgbClr val="A7A9AC"/>
          </a:solidFill>
        </p:spPr>
        <p:txBody>
          <a:bodyPr wrap="square" lIns="0" tIns="0" rIns="0" bIns="0" rtlCol="0"/>
          <a:lstStyle/>
          <a:p>
            <a:endParaRPr/>
          </a:p>
        </p:txBody>
      </p:sp>
      <p:pic>
        <p:nvPicPr>
          <p:cNvPr id="10" name="object 10"/>
          <p:cNvPicPr/>
          <p:nvPr/>
        </p:nvPicPr>
        <p:blipFill>
          <a:blip r:embed="rId4" cstate="print"/>
          <a:stretch>
            <a:fillRect/>
          </a:stretch>
        </p:blipFill>
        <p:spPr>
          <a:xfrm>
            <a:off x="457194" y="900925"/>
            <a:ext cx="833090" cy="82447"/>
          </a:xfrm>
          <a:prstGeom prst="rect">
            <a:avLst/>
          </a:prstGeom>
        </p:spPr>
      </p:pic>
      <p:grpSp>
        <p:nvGrpSpPr>
          <p:cNvPr id="11" name="object 11"/>
          <p:cNvGrpSpPr/>
          <p:nvPr/>
        </p:nvGrpSpPr>
        <p:grpSpPr>
          <a:xfrm>
            <a:off x="573302" y="324002"/>
            <a:ext cx="633730" cy="472440"/>
            <a:chOff x="573302" y="324002"/>
            <a:chExt cx="633730" cy="472440"/>
          </a:xfrm>
        </p:grpSpPr>
        <p:pic>
          <p:nvPicPr>
            <p:cNvPr id="12" name="object 12"/>
            <p:cNvPicPr/>
            <p:nvPr/>
          </p:nvPicPr>
          <p:blipFill>
            <a:blip r:embed="rId5" cstate="print"/>
            <a:stretch>
              <a:fillRect/>
            </a:stretch>
          </p:blipFill>
          <p:spPr>
            <a:xfrm>
              <a:off x="584379" y="324002"/>
              <a:ext cx="612202" cy="406425"/>
            </a:xfrm>
            <a:prstGeom prst="rect">
              <a:avLst/>
            </a:prstGeom>
          </p:spPr>
        </p:pic>
        <p:pic>
          <p:nvPicPr>
            <p:cNvPr id="13" name="object 13"/>
            <p:cNvPicPr/>
            <p:nvPr/>
          </p:nvPicPr>
          <p:blipFill>
            <a:blip r:embed="rId6" cstate="print"/>
            <a:stretch>
              <a:fillRect/>
            </a:stretch>
          </p:blipFill>
          <p:spPr>
            <a:xfrm>
              <a:off x="802269" y="444182"/>
              <a:ext cx="163042" cy="182879"/>
            </a:xfrm>
            <a:prstGeom prst="rect">
              <a:avLst/>
            </a:prstGeom>
          </p:spPr>
        </p:pic>
        <p:pic>
          <p:nvPicPr>
            <p:cNvPr id="14" name="object 14"/>
            <p:cNvPicPr/>
            <p:nvPr/>
          </p:nvPicPr>
          <p:blipFill>
            <a:blip r:embed="rId7" cstate="print"/>
            <a:stretch>
              <a:fillRect/>
            </a:stretch>
          </p:blipFill>
          <p:spPr>
            <a:xfrm>
              <a:off x="573302" y="475273"/>
              <a:ext cx="633261" cy="320844"/>
            </a:xfrm>
            <a:prstGeom prst="rect">
              <a:avLst/>
            </a:prstGeom>
          </p:spPr>
        </p:pic>
      </p:grpSp>
      <p:pic>
        <p:nvPicPr>
          <p:cNvPr id="15" name="object 15"/>
          <p:cNvPicPr/>
          <p:nvPr/>
        </p:nvPicPr>
        <p:blipFill>
          <a:blip r:embed="rId8" cstate="print"/>
          <a:stretch>
            <a:fillRect/>
          </a:stretch>
        </p:blipFill>
        <p:spPr>
          <a:xfrm>
            <a:off x="4945202" y="2728506"/>
            <a:ext cx="4305604" cy="2884525"/>
          </a:xfrm>
          <a:prstGeom prst="rect">
            <a:avLst/>
          </a:prstGeom>
        </p:spPr>
      </p:pic>
      <p:sp>
        <p:nvSpPr>
          <p:cNvPr id="16" name="object 16"/>
          <p:cNvSpPr txBox="1"/>
          <p:nvPr/>
        </p:nvSpPr>
        <p:spPr>
          <a:xfrm>
            <a:off x="1428499" y="3176265"/>
            <a:ext cx="3276600" cy="2051844"/>
          </a:xfrm>
          <a:prstGeom prst="rect">
            <a:avLst/>
          </a:prstGeom>
        </p:spPr>
        <p:txBody>
          <a:bodyPr vert="horz" wrap="square" lIns="0" tIns="12700" rIns="0" bIns="0" rtlCol="0">
            <a:spAutoFit/>
          </a:bodyPr>
          <a:lstStyle/>
          <a:p>
            <a:pPr marL="99695" indent="-87630" algn="l" rtl="0">
              <a:lnSpc>
                <a:spcPct val="100000"/>
              </a:lnSpc>
              <a:spcBef>
                <a:spcPts val="100"/>
              </a:spcBef>
              <a:buChar char="•"/>
              <a:tabLst>
                <a:tab pos="100330" algn="l"/>
              </a:tabLst>
            </a:pPr>
            <a:r>
              <a:rPr sz="1000" spc="25" dirty="0">
                <a:solidFill>
                  <a:srgbClr val="231F20"/>
                </a:solidFill>
                <a:latin typeface="Arial MT"/>
                <a:cs typeface="Arial MT"/>
              </a:rPr>
              <a:t>Individual</a:t>
            </a:r>
            <a:r>
              <a:rPr sz="1000" spc="40" dirty="0">
                <a:solidFill>
                  <a:srgbClr val="231F20"/>
                </a:solidFill>
                <a:latin typeface="Arial MT"/>
                <a:cs typeface="Arial MT"/>
              </a:rPr>
              <a:t> </a:t>
            </a:r>
            <a:r>
              <a:rPr sz="1000" spc="15" dirty="0">
                <a:solidFill>
                  <a:srgbClr val="231F20"/>
                </a:solidFill>
                <a:latin typeface="Arial MT"/>
                <a:cs typeface="Arial MT"/>
              </a:rPr>
              <a:t>User</a:t>
            </a:r>
            <a:r>
              <a:rPr sz="1000" spc="45" dirty="0">
                <a:solidFill>
                  <a:srgbClr val="231F20"/>
                </a:solidFill>
                <a:latin typeface="Arial MT"/>
                <a:cs typeface="Arial MT"/>
              </a:rPr>
              <a:t> </a:t>
            </a:r>
            <a:r>
              <a:rPr lang="en-US" sz="1000" spc="25" dirty="0">
                <a:solidFill>
                  <a:srgbClr val="231F20"/>
                </a:solidFill>
                <a:latin typeface="Arial MT"/>
                <a:cs typeface="Arial MT"/>
              </a:rPr>
              <a:t>(</a:t>
            </a:r>
            <a:r>
              <a:rPr sz="1000" spc="25" dirty="0" smtClean="0">
                <a:solidFill>
                  <a:srgbClr val="231F20"/>
                </a:solidFill>
                <a:latin typeface="Arial MT"/>
                <a:cs typeface="Arial MT"/>
              </a:rPr>
              <a:t>Mobile</a:t>
            </a:r>
            <a:r>
              <a:rPr sz="1000" spc="40" dirty="0" smtClean="0">
                <a:solidFill>
                  <a:srgbClr val="231F20"/>
                </a:solidFill>
                <a:latin typeface="Arial MT"/>
                <a:cs typeface="Arial MT"/>
              </a:rPr>
              <a:t> </a:t>
            </a:r>
            <a:r>
              <a:rPr lang="en-US" sz="1000" spc="40" dirty="0" smtClean="0">
                <a:solidFill>
                  <a:srgbClr val="231F20"/>
                </a:solidFill>
                <a:latin typeface="Arial MT"/>
                <a:cs typeface="Arial MT"/>
              </a:rPr>
              <a:t>/ Web</a:t>
            </a:r>
            <a:r>
              <a:rPr lang="ar-SY" sz="1000" spc="25" dirty="0" smtClean="0">
                <a:solidFill>
                  <a:srgbClr val="231F20"/>
                </a:solidFill>
                <a:latin typeface="Arial MT"/>
                <a:cs typeface="Arial MT"/>
              </a:rPr>
              <a:t>(</a:t>
            </a:r>
            <a:endParaRPr sz="1000" dirty="0" smtClean="0">
              <a:latin typeface="Arial MT"/>
              <a:cs typeface="Arial MT"/>
            </a:endParaRPr>
          </a:p>
          <a:p>
            <a:pPr marL="12700" marR="5080" indent="139065" algn="l" rtl="0">
              <a:lnSpc>
                <a:spcPct val="100000"/>
              </a:lnSpc>
            </a:pPr>
            <a:r>
              <a:rPr sz="1000" spc="15" dirty="0" smtClean="0">
                <a:solidFill>
                  <a:srgbClr val="231F20"/>
                </a:solidFill>
                <a:latin typeface="Arial MT"/>
                <a:cs typeface="Arial MT"/>
              </a:rPr>
              <a:t>Any</a:t>
            </a:r>
            <a:r>
              <a:rPr sz="1000" spc="135" dirty="0" smtClean="0">
                <a:solidFill>
                  <a:srgbClr val="231F20"/>
                </a:solidFill>
                <a:latin typeface="Arial MT"/>
                <a:cs typeface="Arial MT"/>
              </a:rPr>
              <a:t> </a:t>
            </a:r>
            <a:r>
              <a:rPr sz="1000" spc="20" dirty="0" smtClean="0">
                <a:solidFill>
                  <a:srgbClr val="231F20"/>
                </a:solidFill>
                <a:latin typeface="Arial MT"/>
                <a:cs typeface="Arial MT"/>
              </a:rPr>
              <a:t>person</a:t>
            </a:r>
            <a:r>
              <a:rPr sz="1000" spc="135" dirty="0" smtClean="0">
                <a:solidFill>
                  <a:srgbClr val="231F20"/>
                </a:solidFill>
                <a:latin typeface="Arial MT"/>
                <a:cs typeface="Arial MT"/>
              </a:rPr>
              <a:t> </a:t>
            </a:r>
            <a:r>
              <a:rPr sz="1000" spc="20" dirty="0" smtClean="0">
                <a:solidFill>
                  <a:srgbClr val="231F20"/>
                </a:solidFill>
                <a:latin typeface="Arial MT"/>
                <a:cs typeface="Arial MT"/>
              </a:rPr>
              <a:t>working</a:t>
            </a:r>
            <a:r>
              <a:rPr sz="1000" spc="135" dirty="0" smtClean="0">
                <a:solidFill>
                  <a:srgbClr val="231F20"/>
                </a:solidFill>
                <a:latin typeface="Arial MT"/>
                <a:cs typeface="Arial MT"/>
              </a:rPr>
              <a:t> </a:t>
            </a:r>
            <a:r>
              <a:rPr sz="1000" spc="10" dirty="0" smtClean="0">
                <a:solidFill>
                  <a:srgbClr val="231F20"/>
                </a:solidFill>
                <a:latin typeface="Arial MT"/>
                <a:cs typeface="Arial MT"/>
              </a:rPr>
              <a:t>in</a:t>
            </a:r>
            <a:r>
              <a:rPr sz="1000" spc="135" dirty="0" smtClean="0">
                <a:solidFill>
                  <a:srgbClr val="231F20"/>
                </a:solidFill>
                <a:latin typeface="Arial MT"/>
                <a:cs typeface="Arial MT"/>
              </a:rPr>
              <a:t> </a:t>
            </a:r>
            <a:r>
              <a:rPr sz="1000" spc="15" dirty="0" smtClean="0">
                <a:solidFill>
                  <a:srgbClr val="231F20"/>
                </a:solidFill>
                <a:latin typeface="Arial MT"/>
                <a:cs typeface="Arial MT"/>
              </a:rPr>
              <a:t>IT</a:t>
            </a:r>
            <a:r>
              <a:rPr sz="1000" spc="114" dirty="0" smtClean="0">
                <a:solidFill>
                  <a:srgbClr val="231F20"/>
                </a:solidFill>
                <a:latin typeface="Arial MT"/>
                <a:cs typeface="Arial MT"/>
              </a:rPr>
              <a:t> </a:t>
            </a:r>
            <a:r>
              <a:rPr sz="1000" spc="20" dirty="0" smtClean="0">
                <a:solidFill>
                  <a:srgbClr val="231F20"/>
                </a:solidFill>
                <a:latin typeface="Arial MT"/>
                <a:cs typeface="Arial MT"/>
              </a:rPr>
              <a:t>development</a:t>
            </a:r>
            <a:r>
              <a:rPr sz="1000" spc="135" dirty="0" smtClean="0">
                <a:solidFill>
                  <a:srgbClr val="231F20"/>
                </a:solidFill>
                <a:latin typeface="Arial MT"/>
                <a:cs typeface="Arial MT"/>
              </a:rPr>
              <a:t> </a:t>
            </a:r>
            <a:r>
              <a:rPr sz="1000" spc="15" dirty="0" smtClean="0">
                <a:solidFill>
                  <a:srgbClr val="231F20"/>
                </a:solidFill>
                <a:latin typeface="Arial MT"/>
                <a:cs typeface="Arial MT"/>
              </a:rPr>
              <a:t>and</a:t>
            </a:r>
            <a:r>
              <a:rPr sz="1000" spc="135" dirty="0" smtClean="0">
                <a:solidFill>
                  <a:srgbClr val="231F20"/>
                </a:solidFill>
                <a:latin typeface="Arial MT"/>
                <a:cs typeface="Arial MT"/>
              </a:rPr>
              <a:t> </a:t>
            </a:r>
            <a:r>
              <a:rPr sz="1000" spc="20" dirty="0" smtClean="0">
                <a:solidFill>
                  <a:srgbClr val="231F20"/>
                </a:solidFill>
                <a:latin typeface="Arial MT"/>
                <a:cs typeface="Arial MT"/>
              </a:rPr>
              <a:t>offering </a:t>
            </a:r>
            <a:r>
              <a:rPr sz="1000" spc="-260" dirty="0" smtClean="0">
                <a:solidFill>
                  <a:srgbClr val="231F20"/>
                </a:solidFill>
                <a:latin typeface="Arial MT"/>
                <a:cs typeface="Arial MT"/>
              </a:rPr>
              <a:t> </a:t>
            </a:r>
            <a:r>
              <a:rPr lang="ar-SY" sz="1000" spc="-260" dirty="0" smtClean="0">
                <a:solidFill>
                  <a:srgbClr val="231F20"/>
                </a:solidFill>
                <a:latin typeface="Arial MT"/>
                <a:cs typeface="Arial MT"/>
              </a:rPr>
              <a:t> </a:t>
            </a:r>
            <a:r>
              <a:rPr sz="1000" spc="20" dirty="0" smtClean="0">
                <a:solidFill>
                  <a:srgbClr val="231F20"/>
                </a:solidFill>
                <a:latin typeface="Arial MT"/>
                <a:cs typeface="Arial MT"/>
              </a:rPr>
              <a:t>their</a:t>
            </a:r>
            <a:r>
              <a:rPr sz="1000" spc="55" dirty="0" smtClean="0">
                <a:solidFill>
                  <a:srgbClr val="231F20"/>
                </a:solidFill>
                <a:latin typeface="Arial MT"/>
                <a:cs typeface="Arial MT"/>
              </a:rPr>
              <a:t> </a:t>
            </a:r>
            <a:r>
              <a:rPr sz="1000" spc="20" dirty="0" smtClean="0">
                <a:solidFill>
                  <a:srgbClr val="231F20"/>
                </a:solidFill>
                <a:latin typeface="Arial MT"/>
                <a:cs typeface="Arial MT"/>
              </a:rPr>
              <a:t>services</a:t>
            </a:r>
            <a:r>
              <a:rPr lang="en-US" sz="1000" spc="20" dirty="0" smtClean="0">
                <a:solidFill>
                  <a:srgbClr val="231F20"/>
                </a:solidFill>
                <a:latin typeface="Arial MT"/>
                <a:cs typeface="Arial MT"/>
              </a:rPr>
              <a:t>.</a:t>
            </a:r>
            <a:endParaRPr sz="1000" dirty="0" smtClean="0">
              <a:latin typeface="Arial MT"/>
              <a:cs typeface="Arial MT"/>
            </a:endParaRPr>
          </a:p>
          <a:p>
            <a:pPr algn="l" rtl="0">
              <a:lnSpc>
                <a:spcPct val="100000"/>
              </a:lnSpc>
              <a:spcBef>
                <a:spcPts val="50"/>
              </a:spcBef>
            </a:pPr>
            <a:endParaRPr sz="1000" dirty="0">
              <a:latin typeface="Arial MT"/>
              <a:cs typeface="Arial MT"/>
            </a:endParaRPr>
          </a:p>
          <a:p>
            <a:pPr marL="99695" indent="-87630" algn="l" rtl="0">
              <a:lnSpc>
                <a:spcPct val="100000"/>
              </a:lnSpc>
              <a:buChar char="•"/>
              <a:tabLst>
                <a:tab pos="100330" algn="l"/>
              </a:tabLst>
            </a:pPr>
            <a:r>
              <a:rPr sz="1000" spc="15" dirty="0">
                <a:solidFill>
                  <a:srgbClr val="231F20"/>
                </a:solidFill>
                <a:latin typeface="Arial MT"/>
                <a:cs typeface="Arial MT"/>
              </a:rPr>
              <a:t>IT </a:t>
            </a:r>
            <a:r>
              <a:rPr sz="1000" spc="20" dirty="0" smtClean="0">
                <a:solidFill>
                  <a:srgbClr val="231F20"/>
                </a:solidFill>
                <a:latin typeface="Arial MT"/>
                <a:cs typeface="Arial MT"/>
              </a:rPr>
              <a:t>Company</a:t>
            </a:r>
            <a:r>
              <a:rPr lang="ar-SY" sz="1000" spc="20" dirty="0" smtClean="0">
                <a:solidFill>
                  <a:srgbClr val="231F20"/>
                </a:solidFill>
                <a:latin typeface="Arial MT"/>
                <a:cs typeface="Arial MT"/>
              </a:rPr>
              <a:t> </a:t>
            </a:r>
            <a:r>
              <a:rPr lang="en-US" sz="1000" spc="25" dirty="0" smtClean="0">
                <a:solidFill>
                  <a:srgbClr val="231F20"/>
                </a:solidFill>
                <a:latin typeface="Arial MT"/>
                <a:cs typeface="Arial MT"/>
              </a:rPr>
              <a:t>(</a:t>
            </a:r>
            <a:r>
              <a:rPr sz="1000" spc="25" dirty="0" smtClean="0">
                <a:solidFill>
                  <a:srgbClr val="231F20"/>
                </a:solidFill>
                <a:latin typeface="Arial MT"/>
                <a:cs typeface="Arial MT"/>
              </a:rPr>
              <a:t>Mobile</a:t>
            </a:r>
            <a:r>
              <a:rPr sz="1000" spc="40" dirty="0" smtClean="0">
                <a:solidFill>
                  <a:srgbClr val="231F20"/>
                </a:solidFill>
                <a:latin typeface="Arial MT"/>
                <a:cs typeface="Arial MT"/>
              </a:rPr>
              <a:t> </a:t>
            </a:r>
            <a:r>
              <a:rPr lang="en-US" sz="1000" spc="25" dirty="0" smtClean="0">
                <a:solidFill>
                  <a:srgbClr val="231F20"/>
                </a:solidFill>
                <a:latin typeface="Arial MT"/>
                <a:cs typeface="Arial MT"/>
              </a:rPr>
              <a:t>/ Web</a:t>
            </a:r>
            <a:r>
              <a:rPr lang="ar-SY" sz="1000" spc="25" dirty="0" smtClean="0">
                <a:solidFill>
                  <a:srgbClr val="231F20"/>
                </a:solidFill>
                <a:latin typeface="Arial MT"/>
                <a:cs typeface="Arial MT"/>
              </a:rPr>
              <a:t>(</a:t>
            </a:r>
            <a:endParaRPr sz="1000" dirty="0">
              <a:latin typeface="Arial MT"/>
              <a:cs typeface="Arial MT"/>
            </a:endParaRPr>
          </a:p>
          <a:p>
            <a:pPr marL="129539" algn="l" rtl="0">
              <a:lnSpc>
                <a:spcPct val="100000"/>
              </a:lnSpc>
            </a:pPr>
            <a:r>
              <a:rPr sz="1000" spc="25" dirty="0">
                <a:solidFill>
                  <a:srgbClr val="231F20"/>
                </a:solidFill>
                <a:latin typeface="Arial MT"/>
                <a:cs typeface="Arial MT"/>
              </a:rPr>
              <a:t>Syrian</a:t>
            </a:r>
            <a:r>
              <a:rPr sz="1000" spc="55" dirty="0">
                <a:solidFill>
                  <a:srgbClr val="231F20"/>
                </a:solidFill>
                <a:latin typeface="Arial MT"/>
                <a:cs typeface="Arial MT"/>
              </a:rPr>
              <a:t> </a:t>
            </a:r>
            <a:r>
              <a:rPr sz="1000" spc="10" dirty="0">
                <a:solidFill>
                  <a:srgbClr val="231F20"/>
                </a:solidFill>
                <a:latin typeface="Arial MT"/>
                <a:cs typeface="Arial MT"/>
              </a:rPr>
              <a:t>or</a:t>
            </a:r>
            <a:r>
              <a:rPr sz="1000" spc="55" dirty="0">
                <a:solidFill>
                  <a:srgbClr val="231F20"/>
                </a:solidFill>
                <a:latin typeface="Arial MT"/>
                <a:cs typeface="Arial MT"/>
              </a:rPr>
              <a:t> </a:t>
            </a:r>
            <a:r>
              <a:rPr sz="1000" spc="20" dirty="0">
                <a:solidFill>
                  <a:srgbClr val="231F20"/>
                </a:solidFill>
                <a:latin typeface="Arial MT"/>
                <a:cs typeface="Arial MT"/>
              </a:rPr>
              <a:t>international</a:t>
            </a:r>
            <a:r>
              <a:rPr sz="1000" spc="55" dirty="0">
                <a:solidFill>
                  <a:srgbClr val="231F20"/>
                </a:solidFill>
                <a:latin typeface="Arial MT"/>
                <a:cs typeface="Arial MT"/>
              </a:rPr>
              <a:t> </a:t>
            </a:r>
            <a:r>
              <a:rPr sz="1000" spc="25" dirty="0">
                <a:solidFill>
                  <a:srgbClr val="231F20"/>
                </a:solidFill>
                <a:latin typeface="Arial MT"/>
                <a:cs typeface="Arial MT"/>
              </a:rPr>
              <a:t>companies</a:t>
            </a:r>
            <a:r>
              <a:rPr sz="1000" spc="60" dirty="0">
                <a:solidFill>
                  <a:srgbClr val="231F20"/>
                </a:solidFill>
                <a:latin typeface="Arial MT"/>
                <a:cs typeface="Arial MT"/>
              </a:rPr>
              <a:t> </a:t>
            </a:r>
            <a:r>
              <a:rPr sz="1000" spc="25" dirty="0">
                <a:solidFill>
                  <a:srgbClr val="231F20"/>
                </a:solidFill>
                <a:latin typeface="Arial MT"/>
                <a:cs typeface="Arial MT"/>
              </a:rPr>
              <a:t>specializing</a:t>
            </a:r>
            <a:r>
              <a:rPr sz="1000" spc="60" dirty="0">
                <a:solidFill>
                  <a:srgbClr val="231F20"/>
                </a:solidFill>
                <a:latin typeface="Arial MT"/>
                <a:cs typeface="Arial MT"/>
              </a:rPr>
              <a:t> </a:t>
            </a:r>
            <a:r>
              <a:rPr sz="1000" spc="10" dirty="0">
                <a:solidFill>
                  <a:srgbClr val="231F20"/>
                </a:solidFill>
                <a:latin typeface="Arial MT"/>
                <a:cs typeface="Arial MT"/>
              </a:rPr>
              <a:t>in</a:t>
            </a:r>
            <a:r>
              <a:rPr sz="1000" spc="55" dirty="0">
                <a:solidFill>
                  <a:srgbClr val="231F20"/>
                </a:solidFill>
                <a:latin typeface="Arial MT"/>
                <a:cs typeface="Arial MT"/>
              </a:rPr>
              <a:t> </a:t>
            </a:r>
            <a:r>
              <a:rPr sz="1000" spc="30" dirty="0">
                <a:solidFill>
                  <a:srgbClr val="231F20"/>
                </a:solidFill>
                <a:latin typeface="Arial MT"/>
                <a:cs typeface="Arial MT"/>
              </a:rPr>
              <a:t>IT</a:t>
            </a:r>
            <a:endParaRPr sz="1000" dirty="0">
              <a:latin typeface="Arial MT"/>
              <a:cs typeface="Arial MT"/>
            </a:endParaRPr>
          </a:p>
          <a:p>
            <a:pPr algn="l" rtl="0">
              <a:lnSpc>
                <a:spcPct val="100000"/>
              </a:lnSpc>
              <a:spcBef>
                <a:spcPts val="50"/>
              </a:spcBef>
            </a:pPr>
            <a:endParaRPr sz="1000" dirty="0">
              <a:latin typeface="Arial MT"/>
              <a:cs typeface="Arial MT"/>
            </a:endParaRPr>
          </a:p>
          <a:p>
            <a:pPr marL="99695" indent="-87630" algn="l" rtl="0">
              <a:lnSpc>
                <a:spcPct val="100000"/>
              </a:lnSpc>
              <a:buChar char="•"/>
              <a:tabLst>
                <a:tab pos="100330" algn="l"/>
              </a:tabLst>
            </a:pPr>
            <a:r>
              <a:rPr sz="1000" spc="20" dirty="0">
                <a:solidFill>
                  <a:srgbClr val="231F20"/>
                </a:solidFill>
                <a:latin typeface="Arial MT"/>
                <a:cs typeface="Arial MT"/>
              </a:rPr>
              <a:t>Client</a:t>
            </a:r>
            <a:r>
              <a:rPr sz="1000" spc="35" dirty="0">
                <a:solidFill>
                  <a:srgbClr val="231F20"/>
                </a:solidFill>
                <a:latin typeface="Arial MT"/>
                <a:cs typeface="Arial MT"/>
              </a:rPr>
              <a:t> </a:t>
            </a:r>
            <a:r>
              <a:rPr sz="1000" spc="20" dirty="0">
                <a:solidFill>
                  <a:srgbClr val="231F20"/>
                </a:solidFill>
                <a:latin typeface="Arial MT"/>
                <a:cs typeface="Arial MT"/>
              </a:rPr>
              <a:t>Company</a:t>
            </a:r>
            <a:r>
              <a:rPr sz="1000" spc="35" dirty="0">
                <a:solidFill>
                  <a:srgbClr val="231F20"/>
                </a:solidFill>
                <a:latin typeface="Arial MT"/>
                <a:cs typeface="Arial MT"/>
              </a:rPr>
              <a:t> </a:t>
            </a:r>
            <a:r>
              <a:rPr lang="en-US" sz="1000" spc="25" dirty="0" smtClean="0">
                <a:solidFill>
                  <a:srgbClr val="231F20"/>
                </a:solidFill>
                <a:latin typeface="Arial MT"/>
                <a:cs typeface="Arial MT"/>
              </a:rPr>
              <a:t>(</a:t>
            </a:r>
            <a:r>
              <a:rPr sz="1000" spc="25" dirty="0" smtClean="0">
                <a:solidFill>
                  <a:srgbClr val="231F20"/>
                </a:solidFill>
                <a:latin typeface="Arial MT"/>
                <a:cs typeface="Arial MT"/>
              </a:rPr>
              <a:t>Mobile</a:t>
            </a:r>
            <a:r>
              <a:rPr sz="1000" spc="35" dirty="0" smtClean="0">
                <a:solidFill>
                  <a:srgbClr val="231F20"/>
                </a:solidFill>
                <a:latin typeface="Arial MT"/>
                <a:cs typeface="Arial MT"/>
              </a:rPr>
              <a:t> </a:t>
            </a:r>
            <a:r>
              <a:rPr lang="en-US" sz="1000" spc="25" dirty="0" smtClean="0">
                <a:solidFill>
                  <a:srgbClr val="231F20"/>
                </a:solidFill>
                <a:latin typeface="Arial MT"/>
                <a:cs typeface="Arial MT"/>
              </a:rPr>
              <a:t>/ Web</a:t>
            </a:r>
            <a:r>
              <a:rPr lang="ar-SY" sz="1000" spc="25" dirty="0" smtClean="0">
                <a:solidFill>
                  <a:srgbClr val="231F20"/>
                </a:solidFill>
                <a:latin typeface="Arial MT"/>
                <a:cs typeface="Arial MT"/>
              </a:rPr>
              <a:t>(</a:t>
            </a:r>
            <a:endParaRPr sz="1000" dirty="0">
              <a:latin typeface="Arial MT"/>
              <a:cs typeface="Arial MT"/>
            </a:endParaRPr>
          </a:p>
          <a:p>
            <a:pPr marL="90805" marR="314960" algn="l" rtl="0">
              <a:lnSpc>
                <a:spcPct val="100000"/>
              </a:lnSpc>
            </a:pPr>
            <a:r>
              <a:rPr sz="1000" spc="20" dirty="0">
                <a:solidFill>
                  <a:srgbClr val="231F20"/>
                </a:solidFill>
                <a:latin typeface="Arial MT"/>
                <a:cs typeface="Arial MT"/>
              </a:rPr>
              <a:t>Potential</a:t>
            </a:r>
            <a:r>
              <a:rPr sz="1000" spc="60" dirty="0">
                <a:solidFill>
                  <a:srgbClr val="231F20"/>
                </a:solidFill>
                <a:latin typeface="Arial MT"/>
                <a:cs typeface="Arial MT"/>
              </a:rPr>
              <a:t> </a:t>
            </a:r>
            <a:r>
              <a:rPr sz="1000" spc="20" dirty="0">
                <a:solidFill>
                  <a:srgbClr val="231F20"/>
                </a:solidFill>
                <a:latin typeface="Arial MT"/>
                <a:cs typeface="Arial MT"/>
              </a:rPr>
              <a:t>clients</a:t>
            </a:r>
            <a:r>
              <a:rPr sz="1000" spc="65" dirty="0">
                <a:solidFill>
                  <a:srgbClr val="231F20"/>
                </a:solidFill>
                <a:latin typeface="Arial MT"/>
                <a:cs typeface="Arial MT"/>
              </a:rPr>
              <a:t> </a:t>
            </a:r>
            <a:r>
              <a:rPr sz="1000" spc="15" dirty="0">
                <a:solidFill>
                  <a:srgbClr val="231F20"/>
                </a:solidFill>
                <a:latin typeface="Arial MT"/>
                <a:cs typeface="Arial MT"/>
              </a:rPr>
              <a:t>for</a:t>
            </a:r>
            <a:r>
              <a:rPr sz="1000" spc="65" dirty="0">
                <a:solidFill>
                  <a:srgbClr val="231F20"/>
                </a:solidFill>
                <a:latin typeface="Arial MT"/>
                <a:cs typeface="Arial MT"/>
              </a:rPr>
              <a:t> </a:t>
            </a:r>
            <a:r>
              <a:rPr sz="1000" spc="15" dirty="0">
                <a:solidFill>
                  <a:srgbClr val="231F20"/>
                </a:solidFill>
                <a:latin typeface="Arial MT"/>
                <a:cs typeface="Arial MT"/>
              </a:rPr>
              <a:t>IT</a:t>
            </a:r>
            <a:r>
              <a:rPr sz="1000" spc="45" dirty="0">
                <a:solidFill>
                  <a:srgbClr val="231F20"/>
                </a:solidFill>
                <a:latin typeface="Arial MT"/>
                <a:cs typeface="Arial MT"/>
              </a:rPr>
              <a:t> </a:t>
            </a:r>
            <a:r>
              <a:rPr sz="1000" spc="20" dirty="0">
                <a:solidFill>
                  <a:srgbClr val="231F20"/>
                </a:solidFill>
                <a:latin typeface="Arial MT"/>
                <a:cs typeface="Arial MT"/>
              </a:rPr>
              <a:t>companies</a:t>
            </a:r>
            <a:r>
              <a:rPr sz="1000" spc="65" dirty="0">
                <a:solidFill>
                  <a:srgbClr val="231F20"/>
                </a:solidFill>
                <a:latin typeface="Arial MT"/>
                <a:cs typeface="Arial MT"/>
              </a:rPr>
              <a:t> </a:t>
            </a:r>
            <a:r>
              <a:rPr sz="1000" spc="15" dirty="0">
                <a:solidFill>
                  <a:srgbClr val="231F20"/>
                </a:solidFill>
                <a:latin typeface="Arial MT"/>
                <a:cs typeface="Arial MT"/>
              </a:rPr>
              <a:t>and</a:t>
            </a:r>
            <a:r>
              <a:rPr sz="1000" spc="65" dirty="0">
                <a:solidFill>
                  <a:srgbClr val="231F20"/>
                </a:solidFill>
                <a:latin typeface="Arial MT"/>
                <a:cs typeface="Arial MT"/>
              </a:rPr>
              <a:t> </a:t>
            </a:r>
            <a:r>
              <a:rPr sz="1000" spc="20" dirty="0">
                <a:solidFill>
                  <a:srgbClr val="231F20"/>
                </a:solidFill>
                <a:latin typeface="Arial MT"/>
                <a:cs typeface="Arial MT"/>
              </a:rPr>
              <a:t>individual </a:t>
            </a:r>
            <a:r>
              <a:rPr sz="1000" spc="-260" dirty="0">
                <a:solidFill>
                  <a:srgbClr val="231F20"/>
                </a:solidFill>
                <a:latin typeface="Arial MT"/>
                <a:cs typeface="Arial MT"/>
              </a:rPr>
              <a:t> </a:t>
            </a:r>
            <a:r>
              <a:rPr sz="1000" spc="25" dirty="0">
                <a:solidFill>
                  <a:srgbClr val="231F20"/>
                </a:solidFill>
                <a:latin typeface="Arial MT"/>
                <a:cs typeface="Arial MT"/>
              </a:rPr>
              <a:t>users</a:t>
            </a:r>
            <a:endParaRPr sz="1000" dirty="0">
              <a:latin typeface="Arial MT"/>
              <a:cs typeface="Arial MT"/>
            </a:endParaRPr>
          </a:p>
          <a:p>
            <a:pPr algn="l" rtl="0">
              <a:lnSpc>
                <a:spcPct val="100000"/>
              </a:lnSpc>
              <a:spcBef>
                <a:spcPts val="50"/>
              </a:spcBef>
            </a:pPr>
            <a:endParaRPr sz="1000" dirty="0">
              <a:latin typeface="Arial MT"/>
              <a:cs typeface="Arial MT"/>
            </a:endParaRPr>
          </a:p>
          <a:p>
            <a:pPr marL="99695" indent="-87630" algn="l" rtl="0">
              <a:lnSpc>
                <a:spcPct val="100000"/>
              </a:lnSpc>
              <a:buChar char="•"/>
              <a:tabLst>
                <a:tab pos="100330" algn="l"/>
              </a:tabLst>
            </a:pPr>
            <a:r>
              <a:rPr sz="1000" spc="25" dirty="0">
                <a:solidFill>
                  <a:srgbClr val="231F20"/>
                </a:solidFill>
                <a:latin typeface="Arial MT"/>
                <a:cs typeface="Arial MT"/>
              </a:rPr>
              <a:t>System</a:t>
            </a:r>
            <a:r>
              <a:rPr sz="1000" spc="-15" dirty="0">
                <a:solidFill>
                  <a:srgbClr val="231F20"/>
                </a:solidFill>
                <a:latin typeface="Arial MT"/>
                <a:cs typeface="Arial MT"/>
              </a:rPr>
              <a:t> </a:t>
            </a:r>
            <a:r>
              <a:rPr sz="1000" spc="20" dirty="0">
                <a:solidFill>
                  <a:srgbClr val="231F20"/>
                </a:solidFill>
                <a:latin typeface="Arial MT"/>
                <a:cs typeface="Arial MT"/>
              </a:rPr>
              <a:t>Admin</a:t>
            </a:r>
            <a:r>
              <a:rPr sz="1000" spc="40" dirty="0">
                <a:solidFill>
                  <a:srgbClr val="231F20"/>
                </a:solidFill>
                <a:latin typeface="Arial MT"/>
                <a:cs typeface="Arial MT"/>
              </a:rPr>
              <a:t> </a:t>
            </a:r>
            <a:r>
              <a:rPr lang="en-US" sz="1000" spc="40" dirty="0" smtClean="0">
                <a:solidFill>
                  <a:srgbClr val="231F20"/>
                </a:solidFill>
                <a:latin typeface="Arial MT"/>
                <a:cs typeface="Arial MT"/>
              </a:rPr>
              <a:t>(</a:t>
            </a:r>
            <a:r>
              <a:rPr sz="1000" spc="15" dirty="0" smtClean="0">
                <a:solidFill>
                  <a:srgbClr val="231F20"/>
                </a:solidFill>
                <a:latin typeface="Arial MT"/>
                <a:cs typeface="Arial MT"/>
              </a:rPr>
              <a:t>Web</a:t>
            </a:r>
            <a:r>
              <a:rPr sz="1000" spc="35" dirty="0" smtClean="0">
                <a:solidFill>
                  <a:srgbClr val="231F20"/>
                </a:solidFill>
                <a:latin typeface="Arial MT"/>
                <a:cs typeface="Arial MT"/>
              </a:rPr>
              <a:t> </a:t>
            </a:r>
            <a:r>
              <a:rPr lang="ar-SY" sz="1000" spc="25" dirty="0" smtClean="0">
                <a:solidFill>
                  <a:srgbClr val="231F20"/>
                </a:solidFill>
                <a:latin typeface="Arial MT"/>
                <a:cs typeface="Arial MT"/>
              </a:rPr>
              <a:t>(</a:t>
            </a:r>
            <a:endParaRPr sz="1000" dirty="0">
              <a:latin typeface="Arial MT"/>
              <a:cs typeface="Arial MT"/>
            </a:endParaRPr>
          </a:p>
          <a:p>
            <a:pPr marL="51435" algn="l" rtl="0">
              <a:lnSpc>
                <a:spcPct val="100000"/>
              </a:lnSpc>
            </a:pPr>
            <a:r>
              <a:rPr sz="1000" spc="20" dirty="0">
                <a:solidFill>
                  <a:srgbClr val="231F20"/>
                </a:solidFill>
                <a:latin typeface="Arial MT"/>
                <a:cs typeface="Arial MT"/>
              </a:rPr>
              <a:t>System</a:t>
            </a:r>
            <a:r>
              <a:rPr sz="1000" spc="60" dirty="0">
                <a:solidFill>
                  <a:srgbClr val="231F20"/>
                </a:solidFill>
                <a:latin typeface="Arial MT"/>
                <a:cs typeface="Arial MT"/>
              </a:rPr>
              <a:t> </a:t>
            </a:r>
            <a:r>
              <a:rPr sz="1000" spc="25" dirty="0">
                <a:solidFill>
                  <a:srgbClr val="231F20"/>
                </a:solidFill>
                <a:latin typeface="Arial MT"/>
                <a:cs typeface="Arial MT"/>
              </a:rPr>
              <a:t>administration</a:t>
            </a:r>
            <a:r>
              <a:rPr sz="1000" spc="60" dirty="0">
                <a:solidFill>
                  <a:srgbClr val="231F20"/>
                </a:solidFill>
                <a:latin typeface="Arial MT"/>
                <a:cs typeface="Arial MT"/>
              </a:rPr>
              <a:t> </a:t>
            </a:r>
            <a:r>
              <a:rPr sz="1000" spc="15" dirty="0" smtClean="0">
                <a:solidFill>
                  <a:srgbClr val="231F20"/>
                </a:solidFill>
                <a:latin typeface="Arial MT"/>
                <a:cs typeface="Arial MT"/>
              </a:rPr>
              <a:t>staff</a:t>
            </a:r>
            <a:r>
              <a:rPr lang="ar-SY" sz="1000" spc="15" dirty="0" smtClean="0">
                <a:solidFill>
                  <a:srgbClr val="231F20"/>
                </a:solidFill>
                <a:latin typeface="Arial MT"/>
                <a:cs typeface="Arial MT"/>
              </a:rPr>
              <a:t>.</a:t>
            </a:r>
            <a:endParaRPr sz="1000" dirty="0">
              <a:latin typeface="Arial MT"/>
              <a:cs typeface="Arial MT"/>
            </a:endParaRPr>
          </a:p>
        </p:txBody>
      </p:sp>
      <p:sp>
        <p:nvSpPr>
          <p:cNvPr id="17" name="object 17"/>
          <p:cNvSpPr txBox="1">
            <a:spLocks noGrp="1"/>
          </p:cNvSpPr>
          <p:nvPr>
            <p:ph type="title"/>
          </p:nvPr>
        </p:nvSpPr>
        <p:spPr>
          <a:xfrm>
            <a:off x="1434500" y="2617275"/>
            <a:ext cx="3300095" cy="513080"/>
          </a:xfrm>
          <a:prstGeom prst="rect">
            <a:avLst/>
          </a:prstGeom>
        </p:spPr>
        <p:txBody>
          <a:bodyPr vert="horz" wrap="square" lIns="0" tIns="12700" rIns="0" bIns="0" rtlCol="0">
            <a:spAutoFit/>
          </a:bodyPr>
          <a:lstStyle/>
          <a:p>
            <a:pPr marL="12700">
              <a:lnSpc>
                <a:spcPct val="100000"/>
              </a:lnSpc>
              <a:spcBef>
                <a:spcPts val="100"/>
              </a:spcBef>
            </a:pPr>
            <a:r>
              <a:rPr spc="-5" dirty="0"/>
              <a:t>Users</a:t>
            </a:r>
            <a:r>
              <a:rPr spc="-50" dirty="0"/>
              <a:t> </a:t>
            </a:r>
            <a:r>
              <a:rPr dirty="0"/>
              <a:t>&amp;</a:t>
            </a:r>
            <a:r>
              <a:rPr spc="-45" dirty="0"/>
              <a:t> </a:t>
            </a:r>
            <a:r>
              <a:rPr spc="-5" dirty="0"/>
              <a:t>Channels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2"/>
            <a:ext cx="10692130" cy="7560309"/>
            <a:chOff x="0" y="12"/>
            <a:chExt cx="10692130" cy="7560309"/>
          </a:xfrm>
        </p:grpSpPr>
        <p:pic>
          <p:nvPicPr>
            <p:cNvPr id="3" name="object 3"/>
            <p:cNvPicPr/>
            <p:nvPr/>
          </p:nvPicPr>
          <p:blipFill>
            <a:blip r:embed="rId2" cstate="print"/>
            <a:stretch>
              <a:fillRect/>
            </a:stretch>
          </p:blipFill>
          <p:spPr>
            <a:xfrm>
              <a:off x="0" y="1313319"/>
              <a:ext cx="10692002" cy="6246685"/>
            </a:xfrm>
            <a:prstGeom prst="rect">
              <a:avLst/>
            </a:prstGeom>
          </p:spPr>
        </p:pic>
        <p:pic>
          <p:nvPicPr>
            <p:cNvPr id="4" name="object 4"/>
            <p:cNvPicPr/>
            <p:nvPr/>
          </p:nvPicPr>
          <p:blipFill>
            <a:blip r:embed="rId3" cstate="print"/>
            <a:stretch>
              <a:fillRect/>
            </a:stretch>
          </p:blipFill>
          <p:spPr>
            <a:xfrm>
              <a:off x="540003" y="5391954"/>
              <a:ext cx="2963066" cy="1710850"/>
            </a:xfrm>
            <a:prstGeom prst="rect">
              <a:avLst/>
            </a:prstGeom>
          </p:spPr>
        </p:pic>
      </p:grpSp>
      <p:sp>
        <p:nvSpPr>
          <p:cNvPr id="9" name="object 9"/>
          <p:cNvSpPr/>
          <p:nvPr/>
        </p:nvSpPr>
        <p:spPr>
          <a:xfrm>
            <a:off x="0" y="6924992"/>
            <a:ext cx="346075" cy="475615"/>
          </a:xfrm>
          <a:custGeom>
            <a:avLst/>
            <a:gdLst/>
            <a:ahLst/>
            <a:cxnLst/>
            <a:rect l="l" t="t" r="r" b="b"/>
            <a:pathLst>
              <a:path w="346075" h="475615">
                <a:moveTo>
                  <a:pt x="345605" y="0"/>
                </a:moveTo>
                <a:lnTo>
                  <a:pt x="0" y="0"/>
                </a:lnTo>
                <a:lnTo>
                  <a:pt x="0" y="475602"/>
                </a:lnTo>
                <a:lnTo>
                  <a:pt x="345605" y="475602"/>
                </a:lnTo>
                <a:lnTo>
                  <a:pt x="345605" y="0"/>
                </a:lnTo>
                <a:close/>
              </a:path>
            </a:pathLst>
          </a:custGeom>
          <a:solidFill>
            <a:srgbClr val="A7A9AC"/>
          </a:solidFill>
        </p:spPr>
        <p:txBody>
          <a:bodyPr wrap="square" lIns="0" tIns="0" rIns="0" bIns="0" rtlCol="0"/>
          <a:lstStyle/>
          <a:p>
            <a:endParaRPr/>
          </a:p>
        </p:txBody>
      </p:sp>
      <p:pic>
        <p:nvPicPr>
          <p:cNvPr id="10" name="object 10"/>
          <p:cNvPicPr/>
          <p:nvPr/>
        </p:nvPicPr>
        <p:blipFill>
          <a:blip r:embed="rId4" cstate="print"/>
          <a:stretch>
            <a:fillRect/>
          </a:stretch>
        </p:blipFill>
        <p:spPr>
          <a:xfrm>
            <a:off x="457194" y="900924"/>
            <a:ext cx="833090" cy="82445"/>
          </a:xfrm>
          <a:prstGeom prst="rect">
            <a:avLst/>
          </a:prstGeom>
        </p:spPr>
      </p:pic>
      <p:grpSp>
        <p:nvGrpSpPr>
          <p:cNvPr id="11" name="object 11"/>
          <p:cNvGrpSpPr/>
          <p:nvPr/>
        </p:nvGrpSpPr>
        <p:grpSpPr>
          <a:xfrm>
            <a:off x="573302" y="324002"/>
            <a:ext cx="633730" cy="472440"/>
            <a:chOff x="573302" y="324002"/>
            <a:chExt cx="633730" cy="472440"/>
          </a:xfrm>
        </p:grpSpPr>
        <p:pic>
          <p:nvPicPr>
            <p:cNvPr id="12" name="object 12"/>
            <p:cNvPicPr/>
            <p:nvPr/>
          </p:nvPicPr>
          <p:blipFill>
            <a:blip r:embed="rId5" cstate="print"/>
            <a:stretch>
              <a:fillRect/>
            </a:stretch>
          </p:blipFill>
          <p:spPr>
            <a:xfrm>
              <a:off x="584380" y="324002"/>
              <a:ext cx="612202" cy="406425"/>
            </a:xfrm>
            <a:prstGeom prst="rect">
              <a:avLst/>
            </a:prstGeom>
          </p:spPr>
        </p:pic>
        <p:pic>
          <p:nvPicPr>
            <p:cNvPr id="13" name="object 13"/>
            <p:cNvPicPr/>
            <p:nvPr/>
          </p:nvPicPr>
          <p:blipFill>
            <a:blip r:embed="rId6" cstate="print"/>
            <a:stretch>
              <a:fillRect/>
            </a:stretch>
          </p:blipFill>
          <p:spPr>
            <a:xfrm>
              <a:off x="802269" y="444181"/>
              <a:ext cx="163042" cy="182879"/>
            </a:xfrm>
            <a:prstGeom prst="rect">
              <a:avLst/>
            </a:prstGeom>
          </p:spPr>
        </p:pic>
        <p:pic>
          <p:nvPicPr>
            <p:cNvPr id="14" name="object 14"/>
            <p:cNvPicPr/>
            <p:nvPr/>
          </p:nvPicPr>
          <p:blipFill>
            <a:blip r:embed="rId7" cstate="print"/>
            <a:stretch>
              <a:fillRect/>
            </a:stretch>
          </p:blipFill>
          <p:spPr>
            <a:xfrm>
              <a:off x="573302" y="475271"/>
              <a:ext cx="633261" cy="320844"/>
            </a:xfrm>
            <a:prstGeom prst="rect">
              <a:avLst/>
            </a:prstGeom>
          </p:spPr>
        </p:pic>
      </p:grpSp>
      <p:pic>
        <p:nvPicPr>
          <p:cNvPr id="15" name="object 15"/>
          <p:cNvPicPr/>
          <p:nvPr/>
        </p:nvPicPr>
        <p:blipFill>
          <a:blip r:embed="rId8" cstate="print"/>
          <a:stretch>
            <a:fillRect/>
          </a:stretch>
        </p:blipFill>
        <p:spPr>
          <a:xfrm>
            <a:off x="4945202" y="2658008"/>
            <a:ext cx="4305604" cy="3119996"/>
          </a:xfrm>
          <a:prstGeom prst="rect">
            <a:avLst/>
          </a:prstGeom>
        </p:spPr>
      </p:pic>
      <p:sp>
        <p:nvSpPr>
          <p:cNvPr id="16" name="object 16"/>
          <p:cNvSpPr txBox="1"/>
          <p:nvPr/>
        </p:nvSpPr>
        <p:spPr>
          <a:xfrm>
            <a:off x="1428499" y="2987263"/>
            <a:ext cx="3270885" cy="2180084"/>
          </a:xfrm>
          <a:prstGeom prst="rect">
            <a:avLst/>
          </a:prstGeom>
        </p:spPr>
        <p:txBody>
          <a:bodyPr vert="horz" wrap="square" lIns="0" tIns="12700" rIns="0" bIns="0" rtlCol="0">
            <a:spAutoFit/>
          </a:bodyPr>
          <a:lstStyle/>
          <a:p>
            <a:pPr marL="12700" algn="l" rtl="0">
              <a:lnSpc>
                <a:spcPct val="100000"/>
              </a:lnSpc>
              <a:spcBef>
                <a:spcPts val="100"/>
              </a:spcBef>
            </a:pPr>
            <a:r>
              <a:rPr sz="1000" b="1" spc="20" dirty="0">
                <a:solidFill>
                  <a:srgbClr val="231F20"/>
                </a:solidFill>
                <a:latin typeface="Arial"/>
                <a:cs typeface="Arial"/>
              </a:rPr>
              <a:t>For</a:t>
            </a:r>
            <a:r>
              <a:rPr sz="1000" b="1" spc="40" dirty="0">
                <a:solidFill>
                  <a:srgbClr val="231F20"/>
                </a:solidFill>
                <a:latin typeface="Arial"/>
                <a:cs typeface="Arial"/>
              </a:rPr>
              <a:t> </a:t>
            </a:r>
            <a:r>
              <a:rPr sz="1000" b="1" spc="15" dirty="0">
                <a:solidFill>
                  <a:srgbClr val="231F20"/>
                </a:solidFill>
                <a:latin typeface="Arial"/>
                <a:cs typeface="Arial"/>
              </a:rPr>
              <a:t>IT</a:t>
            </a:r>
            <a:r>
              <a:rPr sz="1000" b="1" spc="45" dirty="0">
                <a:solidFill>
                  <a:srgbClr val="231F20"/>
                </a:solidFill>
                <a:latin typeface="Arial"/>
                <a:cs typeface="Arial"/>
              </a:rPr>
              <a:t> </a:t>
            </a:r>
            <a:r>
              <a:rPr sz="1000" b="1" spc="20" dirty="0">
                <a:solidFill>
                  <a:srgbClr val="231F20"/>
                </a:solidFill>
                <a:latin typeface="Arial"/>
                <a:cs typeface="Arial"/>
              </a:rPr>
              <a:t>Companies</a:t>
            </a:r>
            <a:r>
              <a:rPr sz="1000" b="1" spc="40" dirty="0">
                <a:solidFill>
                  <a:srgbClr val="231F20"/>
                </a:solidFill>
                <a:latin typeface="Arial"/>
                <a:cs typeface="Arial"/>
              </a:rPr>
              <a:t> </a:t>
            </a:r>
            <a:r>
              <a:rPr sz="1000" b="1" spc="15" dirty="0">
                <a:solidFill>
                  <a:srgbClr val="231F20"/>
                </a:solidFill>
                <a:latin typeface="Arial"/>
                <a:cs typeface="Arial"/>
              </a:rPr>
              <a:t>and</a:t>
            </a:r>
            <a:r>
              <a:rPr sz="1000" b="1" spc="40" dirty="0">
                <a:solidFill>
                  <a:srgbClr val="231F20"/>
                </a:solidFill>
                <a:latin typeface="Arial"/>
                <a:cs typeface="Arial"/>
              </a:rPr>
              <a:t> </a:t>
            </a:r>
            <a:r>
              <a:rPr sz="1000" b="1" spc="30" dirty="0">
                <a:solidFill>
                  <a:srgbClr val="231F20"/>
                </a:solidFill>
                <a:latin typeface="Arial"/>
                <a:cs typeface="Arial"/>
              </a:rPr>
              <a:t>Individuals</a:t>
            </a:r>
            <a:endParaRPr sz="1000" dirty="0">
              <a:latin typeface="Arial"/>
              <a:cs typeface="Arial"/>
            </a:endParaRPr>
          </a:p>
          <a:p>
            <a:pPr marL="207645" indent="-87630" algn="l" rtl="0">
              <a:lnSpc>
                <a:spcPct val="100000"/>
              </a:lnSpc>
              <a:buChar char="•"/>
              <a:tabLst>
                <a:tab pos="208279" algn="l"/>
              </a:tabLst>
            </a:pPr>
            <a:r>
              <a:rPr sz="1000" spc="20" dirty="0">
                <a:solidFill>
                  <a:srgbClr val="231F20"/>
                </a:solidFill>
                <a:latin typeface="Arial MT"/>
                <a:cs typeface="Arial MT"/>
              </a:rPr>
              <a:t>Create</a:t>
            </a:r>
            <a:r>
              <a:rPr sz="1000" spc="40" dirty="0">
                <a:solidFill>
                  <a:srgbClr val="231F20"/>
                </a:solidFill>
                <a:latin typeface="Arial MT"/>
                <a:cs typeface="Arial MT"/>
              </a:rPr>
              <a:t> </a:t>
            </a:r>
            <a:r>
              <a:rPr sz="1000" spc="25" dirty="0">
                <a:solidFill>
                  <a:srgbClr val="231F20"/>
                </a:solidFill>
                <a:latin typeface="Arial MT"/>
                <a:cs typeface="Arial MT"/>
              </a:rPr>
              <a:t>company</a:t>
            </a:r>
            <a:r>
              <a:rPr sz="1000" spc="45" dirty="0">
                <a:solidFill>
                  <a:srgbClr val="231F20"/>
                </a:solidFill>
                <a:latin typeface="Arial MT"/>
                <a:cs typeface="Arial MT"/>
              </a:rPr>
              <a:t> </a:t>
            </a:r>
            <a:r>
              <a:rPr sz="1000" spc="10" dirty="0">
                <a:solidFill>
                  <a:srgbClr val="231F20"/>
                </a:solidFill>
                <a:latin typeface="Arial MT"/>
                <a:cs typeface="Arial MT"/>
              </a:rPr>
              <a:t>or</a:t>
            </a:r>
            <a:r>
              <a:rPr sz="1000" spc="40" dirty="0">
                <a:solidFill>
                  <a:srgbClr val="231F20"/>
                </a:solidFill>
                <a:latin typeface="Arial MT"/>
                <a:cs typeface="Arial MT"/>
              </a:rPr>
              <a:t> </a:t>
            </a:r>
            <a:r>
              <a:rPr sz="1000" spc="20" dirty="0">
                <a:solidFill>
                  <a:srgbClr val="231F20"/>
                </a:solidFill>
                <a:latin typeface="Arial MT"/>
                <a:cs typeface="Arial MT"/>
              </a:rPr>
              <a:t>personal</a:t>
            </a:r>
            <a:r>
              <a:rPr sz="1000" spc="40" dirty="0">
                <a:solidFill>
                  <a:srgbClr val="231F20"/>
                </a:solidFill>
                <a:latin typeface="Arial MT"/>
                <a:cs typeface="Arial MT"/>
              </a:rPr>
              <a:t> </a:t>
            </a:r>
            <a:r>
              <a:rPr sz="1000" spc="25" dirty="0">
                <a:solidFill>
                  <a:srgbClr val="231F20"/>
                </a:solidFill>
                <a:latin typeface="Arial MT"/>
                <a:cs typeface="Arial MT"/>
              </a:rPr>
              <a:t>account</a:t>
            </a:r>
            <a:endParaRPr sz="1000" dirty="0">
              <a:latin typeface="Arial MT"/>
              <a:cs typeface="Arial MT"/>
            </a:endParaRPr>
          </a:p>
          <a:p>
            <a:pPr marL="207645" indent="-87630" algn="l" rtl="0">
              <a:lnSpc>
                <a:spcPct val="100000"/>
              </a:lnSpc>
              <a:buChar char="•"/>
              <a:tabLst>
                <a:tab pos="208279" algn="l"/>
              </a:tabLst>
            </a:pPr>
            <a:r>
              <a:rPr sz="1000" spc="25" dirty="0">
                <a:solidFill>
                  <a:srgbClr val="231F20"/>
                </a:solidFill>
                <a:latin typeface="Arial MT"/>
                <a:cs typeface="Arial MT"/>
              </a:rPr>
              <a:t>Promote</a:t>
            </a:r>
            <a:r>
              <a:rPr sz="1000" spc="40" dirty="0">
                <a:solidFill>
                  <a:srgbClr val="231F20"/>
                </a:solidFill>
                <a:latin typeface="Arial MT"/>
                <a:cs typeface="Arial MT"/>
              </a:rPr>
              <a:t> </a:t>
            </a:r>
            <a:r>
              <a:rPr sz="1000" spc="20" dirty="0">
                <a:solidFill>
                  <a:srgbClr val="231F20"/>
                </a:solidFill>
                <a:latin typeface="Arial MT"/>
                <a:cs typeface="Arial MT"/>
              </a:rPr>
              <a:t>the</a:t>
            </a:r>
            <a:r>
              <a:rPr sz="1000" spc="45" dirty="0">
                <a:solidFill>
                  <a:srgbClr val="231F20"/>
                </a:solidFill>
                <a:latin typeface="Arial MT"/>
                <a:cs typeface="Arial MT"/>
              </a:rPr>
              <a:t> </a:t>
            </a:r>
            <a:r>
              <a:rPr sz="1000" spc="25" dirty="0">
                <a:solidFill>
                  <a:srgbClr val="231F20"/>
                </a:solidFill>
                <a:latin typeface="Arial MT"/>
                <a:cs typeface="Arial MT"/>
              </a:rPr>
              <a:t>services</a:t>
            </a:r>
            <a:r>
              <a:rPr sz="1000" spc="40" dirty="0">
                <a:solidFill>
                  <a:srgbClr val="231F20"/>
                </a:solidFill>
                <a:latin typeface="Arial MT"/>
                <a:cs typeface="Arial MT"/>
              </a:rPr>
              <a:t> </a:t>
            </a:r>
            <a:r>
              <a:rPr sz="1000" spc="20" dirty="0">
                <a:solidFill>
                  <a:srgbClr val="231F20"/>
                </a:solidFill>
                <a:latin typeface="Arial MT"/>
                <a:cs typeface="Arial MT"/>
              </a:rPr>
              <a:t>you</a:t>
            </a:r>
            <a:r>
              <a:rPr sz="1000" spc="45" dirty="0">
                <a:solidFill>
                  <a:srgbClr val="231F20"/>
                </a:solidFill>
                <a:latin typeface="Arial MT"/>
                <a:cs typeface="Arial MT"/>
              </a:rPr>
              <a:t> </a:t>
            </a:r>
            <a:r>
              <a:rPr sz="1000" spc="25" dirty="0">
                <a:solidFill>
                  <a:srgbClr val="231F20"/>
                </a:solidFill>
                <a:latin typeface="Arial MT"/>
                <a:cs typeface="Arial MT"/>
              </a:rPr>
              <a:t>provide</a:t>
            </a:r>
            <a:endParaRPr sz="1000" dirty="0">
              <a:latin typeface="Arial MT"/>
              <a:cs typeface="Arial MT"/>
            </a:endParaRPr>
          </a:p>
          <a:p>
            <a:pPr marL="207645" indent="-87630" algn="l" rtl="0">
              <a:lnSpc>
                <a:spcPct val="100000"/>
              </a:lnSpc>
              <a:buChar char="•"/>
              <a:tabLst>
                <a:tab pos="208279" algn="l"/>
              </a:tabLst>
            </a:pPr>
            <a:r>
              <a:rPr sz="1000" spc="15" dirty="0">
                <a:solidFill>
                  <a:srgbClr val="231F20"/>
                </a:solidFill>
                <a:latin typeface="Arial MT"/>
                <a:cs typeface="Arial MT"/>
              </a:rPr>
              <a:t>View</a:t>
            </a:r>
            <a:r>
              <a:rPr sz="1000" spc="45" dirty="0">
                <a:solidFill>
                  <a:srgbClr val="231F20"/>
                </a:solidFill>
                <a:latin typeface="Arial MT"/>
                <a:cs typeface="Arial MT"/>
              </a:rPr>
              <a:t> </a:t>
            </a:r>
            <a:r>
              <a:rPr sz="1000" spc="20" dirty="0">
                <a:solidFill>
                  <a:srgbClr val="231F20"/>
                </a:solidFill>
                <a:latin typeface="Arial MT"/>
                <a:cs typeface="Arial MT"/>
              </a:rPr>
              <a:t>details</a:t>
            </a:r>
            <a:r>
              <a:rPr sz="1000" spc="45" dirty="0">
                <a:solidFill>
                  <a:srgbClr val="231F20"/>
                </a:solidFill>
                <a:latin typeface="Arial MT"/>
                <a:cs typeface="Arial MT"/>
              </a:rPr>
              <a:t> </a:t>
            </a:r>
            <a:r>
              <a:rPr sz="1000" spc="10" dirty="0">
                <a:solidFill>
                  <a:srgbClr val="231F20"/>
                </a:solidFill>
                <a:latin typeface="Arial MT"/>
                <a:cs typeface="Arial MT"/>
              </a:rPr>
              <a:t>of</a:t>
            </a:r>
            <a:r>
              <a:rPr sz="1000" spc="50" dirty="0">
                <a:solidFill>
                  <a:srgbClr val="231F20"/>
                </a:solidFill>
                <a:latin typeface="Arial MT"/>
                <a:cs typeface="Arial MT"/>
              </a:rPr>
              <a:t> </a:t>
            </a:r>
            <a:r>
              <a:rPr sz="1000" spc="20" dirty="0">
                <a:solidFill>
                  <a:srgbClr val="231F20"/>
                </a:solidFill>
                <a:latin typeface="Arial MT"/>
                <a:cs typeface="Arial MT"/>
              </a:rPr>
              <a:t>other</a:t>
            </a:r>
            <a:r>
              <a:rPr sz="1000" spc="45" dirty="0">
                <a:solidFill>
                  <a:srgbClr val="231F20"/>
                </a:solidFill>
                <a:latin typeface="Arial MT"/>
                <a:cs typeface="Arial MT"/>
              </a:rPr>
              <a:t> </a:t>
            </a:r>
            <a:r>
              <a:rPr sz="1000" spc="15" dirty="0">
                <a:solidFill>
                  <a:srgbClr val="231F20"/>
                </a:solidFill>
                <a:latin typeface="Arial MT"/>
                <a:cs typeface="Arial MT"/>
              </a:rPr>
              <a:t>IT</a:t>
            </a:r>
            <a:r>
              <a:rPr sz="1000" spc="30" dirty="0">
                <a:solidFill>
                  <a:srgbClr val="231F20"/>
                </a:solidFill>
                <a:latin typeface="Arial MT"/>
                <a:cs typeface="Arial MT"/>
              </a:rPr>
              <a:t> </a:t>
            </a:r>
            <a:r>
              <a:rPr sz="1000" spc="25" dirty="0">
                <a:solidFill>
                  <a:srgbClr val="231F20"/>
                </a:solidFill>
                <a:latin typeface="Arial MT"/>
                <a:cs typeface="Arial MT"/>
              </a:rPr>
              <a:t>companies</a:t>
            </a:r>
            <a:r>
              <a:rPr sz="1000" spc="55" dirty="0">
                <a:solidFill>
                  <a:srgbClr val="231F20"/>
                </a:solidFill>
                <a:latin typeface="Arial MT"/>
                <a:cs typeface="Arial MT"/>
              </a:rPr>
              <a:t> </a:t>
            </a:r>
            <a:r>
              <a:rPr sz="1000" spc="15" dirty="0">
                <a:solidFill>
                  <a:srgbClr val="231F20"/>
                </a:solidFill>
                <a:latin typeface="Arial MT"/>
                <a:cs typeface="Arial MT"/>
              </a:rPr>
              <a:t>and</a:t>
            </a:r>
            <a:r>
              <a:rPr sz="1000" spc="45" dirty="0">
                <a:solidFill>
                  <a:srgbClr val="231F20"/>
                </a:solidFill>
                <a:latin typeface="Arial MT"/>
                <a:cs typeface="Arial MT"/>
              </a:rPr>
              <a:t> </a:t>
            </a:r>
            <a:r>
              <a:rPr sz="1000" spc="25" dirty="0">
                <a:solidFill>
                  <a:srgbClr val="231F20"/>
                </a:solidFill>
                <a:latin typeface="Arial MT"/>
                <a:cs typeface="Arial MT"/>
              </a:rPr>
              <a:t>individuals</a:t>
            </a:r>
            <a:endParaRPr sz="1000" dirty="0">
              <a:latin typeface="Arial MT"/>
              <a:cs typeface="Arial MT"/>
            </a:endParaRPr>
          </a:p>
          <a:p>
            <a:pPr marL="207645" indent="-87630" algn="l" rtl="0">
              <a:lnSpc>
                <a:spcPct val="100000"/>
              </a:lnSpc>
              <a:buChar char="•"/>
              <a:tabLst>
                <a:tab pos="208279" algn="l"/>
              </a:tabLst>
            </a:pPr>
            <a:r>
              <a:rPr sz="1000" spc="15" dirty="0">
                <a:solidFill>
                  <a:srgbClr val="231F20"/>
                </a:solidFill>
                <a:latin typeface="Arial MT"/>
                <a:cs typeface="Arial MT"/>
              </a:rPr>
              <a:t>View</a:t>
            </a:r>
            <a:r>
              <a:rPr sz="1000" spc="55" dirty="0">
                <a:solidFill>
                  <a:srgbClr val="231F20"/>
                </a:solidFill>
                <a:latin typeface="Arial MT"/>
                <a:cs typeface="Arial MT"/>
              </a:rPr>
              <a:t> </a:t>
            </a:r>
            <a:r>
              <a:rPr sz="1000" spc="15" dirty="0">
                <a:solidFill>
                  <a:srgbClr val="231F20"/>
                </a:solidFill>
                <a:latin typeface="Arial MT"/>
                <a:cs typeface="Arial MT"/>
              </a:rPr>
              <a:t>news</a:t>
            </a:r>
            <a:r>
              <a:rPr sz="1000" spc="60" dirty="0">
                <a:solidFill>
                  <a:srgbClr val="231F20"/>
                </a:solidFill>
                <a:latin typeface="Arial MT"/>
                <a:cs typeface="Arial MT"/>
              </a:rPr>
              <a:t> </a:t>
            </a:r>
            <a:r>
              <a:rPr sz="1000" spc="25" dirty="0">
                <a:solidFill>
                  <a:srgbClr val="231F20"/>
                </a:solidFill>
                <a:latin typeface="Arial MT"/>
                <a:cs typeface="Arial MT"/>
              </a:rPr>
              <a:t>(announcements,</a:t>
            </a:r>
            <a:r>
              <a:rPr sz="1000" spc="55" dirty="0">
                <a:solidFill>
                  <a:srgbClr val="231F20"/>
                </a:solidFill>
                <a:latin typeface="Arial MT"/>
                <a:cs typeface="Arial MT"/>
              </a:rPr>
              <a:t> </a:t>
            </a:r>
            <a:r>
              <a:rPr sz="1000" spc="15" dirty="0">
                <a:solidFill>
                  <a:srgbClr val="231F20"/>
                </a:solidFill>
                <a:latin typeface="Arial MT"/>
                <a:cs typeface="Arial MT"/>
              </a:rPr>
              <a:t>bid</a:t>
            </a:r>
            <a:r>
              <a:rPr sz="1000" spc="60" dirty="0">
                <a:solidFill>
                  <a:srgbClr val="231F20"/>
                </a:solidFill>
                <a:latin typeface="Arial MT"/>
                <a:cs typeface="Arial MT"/>
              </a:rPr>
              <a:t> </a:t>
            </a:r>
            <a:r>
              <a:rPr sz="1000" spc="20" dirty="0">
                <a:solidFill>
                  <a:srgbClr val="231F20"/>
                </a:solidFill>
                <a:latin typeface="Arial MT"/>
                <a:cs typeface="Arial MT"/>
              </a:rPr>
              <a:t>opportunities,</a:t>
            </a:r>
            <a:r>
              <a:rPr sz="1000" spc="60" dirty="0">
                <a:solidFill>
                  <a:srgbClr val="231F20"/>
                </a:solidFill>
                <a:latin typeface="Arial MT"/>
                <a:cs typeface="Arial MT"/>
              </a:rPr>
              <a:t> </a:t>
            </a:r>
            <a:r>
              <a:rPr sz="1000" spc="20" dirty="0" err="1" smtClean="0">
                <a:solidFill>
                  <a:srgbClr val="231F20"/>
                </a:solidFill>
                <a:latin typeface="Arial MT"/>
                <a:cs typeface="Arial MT"/>
              </a:rPr>
              <a:t>etc</a:t>
            </a:r>
            <a:r>
              <a:rPr lang="en-US" sz="1000" spc="20" dirty="0" smtClean="0">
                <a:solidFill>
                  <a:srgbClr val="231F20"/>
                </a:solidFill>
                <a:latin typeface="Arial MT"/>
                <a:cs typeface="Arial MT"/>
              </a:rPr>
              <a:t>)</a:t>
            </a:r>
            <a:r>
              <a:rPr sz="1000" spc="20" dirty="0" smtClean="0">
                <a:solidFill>
                  <a:srgbClr val="231F20"/>
                </a:solidFill>
                <a:latin typeface="Arial MT"/>
                <a:cs typeface="Arial MT"/>
              </a:rPr>
              <a:t>.</a:t>
            </a:r>
            <a:endParaRPr sz="1000" dirty="0">
              <a:latin typeface="Arial MT"/>
              <a:cs typeface="Arial MT"/>
            </a:endParaRPr>
          </a:p>
          <a:p>
            <a:pPr marL="207645" indent="-87630" algn="l" rtl="0">
              <a:lnSpc>
                <a:spcPct val="100000"/>
              </a:lnSpc>
              <a:buChar char="•"/>
              <a:tabLst>
                <a:tab pos="208279" algn="l"/>
              </a:tabLst>
            </a:pPr>
            <a:r>
              <a:rPr sz="1000" spc="20" dirty="0" smtClean="0">
                <a:solidFill>
                  <a:srgbClr val="231F20"/>
                </a:solidFill>
                <a:latin typeface="Arial MT"/>
                <a:cs typeface="Arial MT"/>
              </a:rPr>
              <a:t>Request</a:t>
            </a:r>
            <a:r>
              <a:rPr sz="1000" spc="40" dirty="0" smtClean="0">
                <a:solidFill>
                  <a:srgbClr val="231F20"/>
                </a:solidFill>
                <a:latin typeface="Arial MT"/>
                <a:cs typeface="Arial MT"/>
              </a:rPr>
              <a:t> </a:t>
            </a:r>
            <a:r>
              <a:rPr sz="1000" spc="25" dirty="0">
                <a:solidFill>
                  <a:srgbClr val="231F20"/>
                </a:solidFill>
                <a:latin typeface="Arial MT"/>
                <a:cs typeface="Arial MT"/>
              </a:rPr>
              <a:t>services</a:t>
            </a:r>
            <a:r>
              <a:rPr sz="1000" spc="45" dirty="0">
                <a:solidFill>
                  <a:srgbClr val="231F20"/>
                </a:solidFill>
                <a:latin typeface="Arial MT"/>
                <a:cs typeface="Arial MT"/>
              </a:rPr>
              <a:t> </a:t>
            </a:r>
            <a:r>
              <a:rPr sz="1000" spc="25" dirty="0">
                <a:solidFill>
                  <a:srgbClr val="231F20"/>
                </a:solidFill>
                <a:latin typeface="Arial MT"/>
                <a:cs typeface="Arial MT"/>
              </a:rPr>
              <a:t>(companies</a:t>
            </a:r>
            <a:r>
              <a:rPr sz="1000" spc="40" dirty="0">
                <a:solidFill>
                  <a:srgbClr val="231F20"/>
                </a:solidFill>
                <a:latin typeface="Arial MT"/>
                <a:cs typeface="Arial MT"/>
              </a:rPr>
              <a:t> </a:t>
            </a:r>
            <a:r>
              <a:rPr sz="1000" spc="25" dirty="0" smtClean="0">
                <a:solidFill>
                  <a:srgbClr val="231F20"/>
                </a:solidFill>
                <a:latin typeface="Arial MT"/>
                <a:cs typeface="Arial MT"/>
              </a:rPr>
              <a:t>only</a:t>
            </a:r>
            <a:r>
              <a:rPr lang="en-US" sz="1000" spc="25" dirty="0" smtClean="0">
                <a:solidFill>
                  <a:srgbClr val="231F20"/>
                </a:solidFill>
                <a:latin typeface="Arial MT"/>
                <a:cs typeface="Arial MT"/>
              </a:rPr>
              <a:t>)</a:t>
            </a:r>
            <a:endParaRPr sz="1000" dirty="0">
              <a:latin typeface="Arial MT"/>
              <a:cs typeface="Arial MT"/>
            </a:endParaRPr>
          </a:p>
          <a:p>
            <a:pPr marL="207645" indent="-87630" algn="l" rtl="0">
              <a:lnSpc>
                <a:spcPct val="100000"/>
              </a:lnSpc>
              <a:buChar char="•"/>
              <a:tabLst>
                <a:tab pos="208279" algn="l"/>
              </a:tabLst>
            </a:pPr>
            <a:r>
              <a:rPr sz="1000" spc="20" dirty="0">
                <a:solidFill>
                  <a:srgbClr val="231F20"/>
                </a:solidFill>
                <a:latin typeface="Arial MT"/>
                <a:cs typeface="Arial MT"/>
              </a:rPr>
              <a:t>Receive</a:t>
            </a:r>
            <a:r>
              <a:rPr sz="1000" spc="35" dirty="0">
                <a:solidFill>
                  <a:srgbClr val="231F20"/>
                </a:solidFill>
                <a:latin typeface="Arial MT"/>
                <a:cs typeface="Arial MT"/>
              </a:rPr>
              <a:t> </a:t>
            </a:r>
            <a:r>
              <a:rPr sz="1000" spc="25" dirty="0">
                <a:solidFill>
                  <a:srgbClr val="231F20"/>
                </a:solidFill>
                <a:latin typeface="Arial MT"/>
                <a:cs typeface="Arial MT"/>
              </a:rPr>
              <a:t>requests</a:t>
            </a:r>
            <a:r>
              <a:rPr sz="1000" spc="40" dirty="0">
                <a:solidFill>
                  <a:srgbClr val="231F20"/>
                </a:solidFill>
                <a:latin typeface="Arial MT"/>
                <a:cs typeface="Arial MT"/>
              </a:rPr>
              <a:t> </a:t>
            </a:r>
            <a:r>
              <a:rPr sz="1000" spc="20" dirty="0">
                <a:solidFill>
                  <a:srgbClr val="231F20"/>
                </a:solidFill>
                <a:latin typeface="Arial MT"/>
                <a:cs typeface="Arial MT"/>
              </a:rPr>
              <a:t>for</a:t>
            </a:r>
            <a:r>
              <a:rPr sz="1000" spc="35" dirty="0">
                <a:solidFill>
                  <a:srgbClr val="231F20"/>
                </a:solidFill>
                <a:latin typeface="Arial MT"/>
                <a:cs typeface="Arial MT"/>
              </a:rPr>
              <a:t> </a:t>
            </a:r>
            <a:r>
              <a:rPr sz="1000" spc="30" dirty="0">
                <a:solidFill>
                  <a:srgbClr val="231F20"/>
                </a:solidFill>
                <a:latin typeface="Arial MT"/>
                <a:cs typeface="Arial MT"/>
              </a:rPr>
              <a:t>services</a:t>
            </a:r>
            <a:endParaRPr sz="1000" dirty="0">
              <a:latin typeface="Arial MT"/>
              <a:cs typeface="Arial MT"/>
            </a:endParaRPr>
          </a:p>
          <a:p>
            <a:pPr algn="l" rtl="0">
              <a:lnSpc>
                <a:spcPct val="100000"/>
              </a:lnSpc>
              <a:spcBef>
                <a:spcPts val="50"/>
              </a:spcBef>
              <a:buClr>
                <a:srgbClr val="231F20"/>
              </a:buClr>
              <a:buFont typeface="Arial MT"/>
              <a:buChar char="•"/>
            </a:pPr>
            <a:endParaRPr sz="1000" dirty="0">
              <a:latin typeface="Arial MT"/>
              <a:cs typeface="Arial MT"/>
            </a:endParaRPr>
          </a:p>
          <a:p>
            <a:pPr marL="12700" algn="l" rtl="0">
              <a:lnSpc>
                <a:spcPct val="100000"/>
              </a:lnSpc>
            </a:pPr>
            <a:r>
              <a:rPr sz="1000" b="1" spc="20" dirty="0">
                <a:solidFill>
                  <a:srgbClr val="231F20"/>
                </a:solidFill>
                <a:latin typeface="Arial"/>
                <a:cs typeface="Arial"/>
              </a:rPr>
              <a:t>For</a:t>
            </a:r>
            <a:r>
              <a:rPr sz="1000" b="1" spc="25" dirty="0">
                <a:solidFill>
                  <a:srgbClr val="231F20"/>
                </a:solidFill>
                <a:latin typeface="Arial"/>
                <a:cs typeface="Arial"/>
              </a:rPr>
              <a:t> </a:t>
            </a:r>
            <a:r>
              <a:rPr sz="1000" b="1" spc="20" dirty="0">
                <a:solidFill>
                  <a:srgbClr val="231F20"/>
                </a:solidFill>
                <a:latin typeface="Arial"/>
                <a:cs typeface="Arial"/>
              </a:rPr>
              <a:t>Client</a:t>
            </a:r>
            <a:r>
              <a:rPr sz="1000" b="1" spc="25" dirty="0">
                <a:solidFill>
                  <a:srgbClr val="231F20"/>
                </a:solidFill>
                <a:latin typeface="Arial"/>
                <a:cs typeface="Arial"/>
              </a:rPr>
              <a:t> Companies</a:t>
            </a:r>
            <a:endParaRPr sz="1000" dirty="0">
              <a:latin typeface="Arial"/>
              <a:cs typeface="Arial"/>
            </a:endParaRPr>
          </a:p>
          <a:p>
            <a:pPr marL="207645" indent="-87630" algn="l" rtl="0">
              <a:lnSpc>
                <a:spcPct val="100000"/>
              </a:lnSpc>
              <a:buChar char="•"/>
              <a:tabLst>
                <a:tab pos="208279" algn="l"/>
              </a:tabLst>
            </a:pPr>
            <a:r>
              <a:rPr sz="1000" spc="20" dirty="0">
                <a:solidFill>
                  <a:srgbClr val="231F20"/>
                </a:solidFill>
                <a:latin typeface="Arial MT"/>
                <a:cs typeface="Arial MT"/>
              </a:rPr>
              <a:t>Create</a:t>
            </a:r>
            <a:r>
              <a:rPr sz="1000" spc="25" dirty="0">
                <a:solidFill>
                  <a:srgbClr val="231F20"/>
                </a:solidFill>
                <a:latin typeface="Arial MT"/>
                <a:cs typeface="Arial MT"/>
              </a:rPr>
              <a:t> company account</a:t>
            </a:r>
            <a:endParaRPr sz="1000" dirty="0">
              <a:latin typeface="Arial MT"/>
              <a:cs typeface="Arial MT"/>
            </a:endParaRPr>
          </a:p>
          <a:p>
            <a:pPr marL="207645" indent="-87630" algn="l" rtl="0">
              <a:lnSpc>
                <a:spcPct val="100000"/>
              </a:lnSpc>
              <a:buChar char="•"/>
              <a:tabLst>
                <a:tab pos="208279" algn="l"/>
              </a:tabLst>
            </a:pPr>
            <a:r>
              <a:rPr sz="1000" spc="20" dirty="0">
                <a:solidFill>
                  <a:srgbClr val="231F20"/>
                </a:solidFill>
                <a:latin typeface="Arial MT"/>
                <a:cs typeface="Arial MT"/>
              </a:rPr>
              <a:t>Find</a:t>
            </a:r>
            <a:r>
              <a:rPr sz="1000" spc="40" dirty="0">
                <a:solidFill>
                  <a:srgbClr val="231F20"/>
                </a:solidFill>
                <a:latin typeface="Arial MT"/>
                <a:cs typeface="Arial MT"/>
              </a:rPr>
              <a:t> </a:t>
            </a:r>
            <a:r>
              <a:rPr sz="1000" spc="20" dirty="0">
                <a:solidFill>
                  <a:srgbClr val="231F20"/>
                </a:solidFill>
                <a:latin typeface="Arial MT"/>
                <a:cs typeface="Arial MT"/>
              </a:rPr>
              <a:t>the</a:t>
            </a:r>
            <a:r>
              <a:rPr sz="1000" spc="45" dirty="0">
                <a:solidFill>
                  <a:srgbClr val="231F20"/>
                </a:solidFill>
                <a:latin typeface="Arial MT"/>
                <a:cs typeface="Arial MT"/>
              </a:rPr>
              <a:t> </a:t>
            </a:r>
            <a:r>
              <a:rPr sz="1000" spc="25" dirty="0">
                <a:solidFill>
                  <a:srgbClr val="231F20"/>
                </a:solidFill>
                <a:latin typeface="Arial MT"/>
                <a:cs typeface="Arial MT"/>
              </a:rPr>
              <a:t>services</a:t>
            </a:r>
            <a:r>
              <a:rPr sz="1000" spc="45" dirty="0">
                <a:solidFill>
                  <a:srgbClr val="231F20"/>
                </a:solidFill>
                <a:latin typeface="Arial MT"/>
                <a:cs typeface="Arial MT"/>
              </a:rPr>
              <a:t> </a:t>
            </a:r>
            <a:r>
              <a:rPr sz="1000" spc="20" dirty="0">
                <a:solidFill>
                  <a:srgbClr val="231F20"/>
                </a:solidFill>
                <a:latin typeface="Arial MT"/>
                <a:cs typeface="Arial MT"/>
              </a:rPr>
              <a:t>you</a:t>
            </a:r>
            <a:r>
              <a:rPr sz="1000" spc="45" dirty="0">
                <a:solidFill>
                  <a:srgbClr val="231F20"/>
                </a:solidFill>
                <a:latin typeface="Arial MT"/>
                <a:cs typeface="Arial MT"/>
              </a:rPr>
              <a:t> </a:t>
            </a:r>
            <a:r>
              <a:rPr sz="1000" spc="25" dirty="0">
                <a:solidFill>
                  <a:srgbClr val="231F20"/>
                </a:solidFill>
                <a:latin typeface="Arial MT"/>
                <a:cs typeface="Arial MT"/>
              </a:rPr>
              <a:t>need</a:t>
            </a:r>
            <a:endParaRPr sz="1000" dirty="0">
              <a:latin typeface="Arial MT"/>
              <a:cs typeface="Arial MT"/>
            </a:endParaRPr>
          </a:p>
          <a:p>
            <a:pPr marL="207645" indent="-87630" algn="l" rtl="0">
              <a:lnSpc>
                <a:spcPct val="100000"/>
              </a:lnSpc>
              <a:buChar char="•"/>
              <a:tabLst>
                <a:tab pos="208279" algn="l"/>
              </a:tabLst>
            </a:pPr>
            <a:r>
              <a:rPr sz="1000" spc="15" dirty="0">
                <a:solidFill>
                  <a:srgbClr val="231F20"/>
                </a:solidFill>
                <a:latin typeface="Arial MT"/>
                <a:cs typeface="Arial MT"/>
              </a:rPr>
              <a:t>View</a:t>
            </a:r>
            <a:r>
              <a:rPr sz="1000" spc="45" dirty="0">
                <a:solidFill>
                  <a:srgbClr val="231F20"/>
                </a:solidFill>
                <a:latin typeface="Arial MT"/>
                <a:cs typeface="Arial MT"/>
              </a:rPr>
              <a:t> </a:t>
            </a:r>
            <a:r>
              <a:rPr sz="1000" spc="20" dirty="0">
                <a:solidFill>
                  <a:srgbClr val="231F20"/>
                </a:solidFill>
                <a:latin typeface="Arial MT"/>
                <a:cs typeface="Arial MT"/>
              </a:rPr>
              <a:t>details</a:t>
            </a:r>
            <a:r>
              <a:rPr sz="1000" spc="45" dirty="0">
                <a:solidFill>
                  <a:srgbClr val="231F20"/>
                </a:solidFill>
                <a:latin typeface="Arial MT"/>
                <a:cs typeface="Arial MT"/>
              </a:rPr>
              <a:t> </a:t>
            </a:r>
            <a:r>
              <a:rPr sz="1000" spc="10" dirty="0">
                <a:solidFill>
                  <a:srgbClr val="231F20"/>
                </a:solidFill>
                <a:latin typeface="Arial MT"/>
                <a:cs typeface="Arial MT"/>
              </a:rPr>
              <a:t>of</a:t>
            </a:r>
            <a:r>
              <a:rPr sz="1000" spc="45" dirty="0">
                <a:solidFill>
                  <a:srgbClr val="231F20"/>
                </a:solidFill>
                <a:latin typeface="Arial MT"/>
                <a:cs typeface="Arial MT"/>
              </a:rPr>
              <a:t> </a:t>
            </a:r>
            <a:r>
              <a:rPr sz="1000" spc="15" dirty="0">
                <a:solidFill>
                  <a:srgbClr val="231F20"/>
                </a:solidFill>
                <a:latin typeface="Arial MT"/>
                <a:cs typeface="Arial MT"/>
              </a:rPr>
              <a:t>IT</a:t>
            </a:r>
            <a:r>
              <a:rPr sz="1000" spc="30" dirty="0">
                <a:solidFill>
                  <a:srgbClr val="231F20"/>
                </a:solidFill>
                <a:latin typeface="Arial MT"/>
                <a:cs typeface="Arial MT"/>
              </a:rPr>
              <a:t> </a:t>
            </a:r>
            <a:r>
              <a:rPr sz="1000" spc="25" dirty="0">
                <a:solidFill>
                  <a:srgbClr val="231F20"/>
                </a:solidFill>
                <a:latin typeface="Arial MT"/>
                <a:cs typeface="Arial MT"/>
              </a:rPr>
              <a:t>companies</a:t>
            </a:r>
            <a:r>
              <a:rPr sz="1000" spc="50" dirty="0">
                <a:solidFill>
                  <a:srgbClr val="231F20"/>
                </a:solidFill>
                <a:latin typeface="Arial MT"/>
                <a:cs typeface="Arial MT"/>
              </a:rPr>
              <a:t> </a:t>
            </a:r>
            <a:r>
              <a:rPr sz="1000" spc="15" dirty="0">
                <a:solidFill>
                  <a:srgbClr val="231F20"/>
                </a:solidFill>
                <a:latin typeface="Arial MT"/>
                <a:cs typeface="Arial MT"/>
              </a:rPr>
              <a:t>and</a:t>
            </a:r>
            <a:r>
              <a:rPr sz="1000" spc="45" dirty="0">
                <a:solidFill>
                  <a:srgbClr val="231F20"/>
                </a:solidFill>
                <a:latin typeface="Arial MT"/>
                <a:cs typeface="Arial MT"/>
              </a:rPr>
              <a:t> </a:t>
            </a:r>
            <a:r>
              <a:rPr sz="1000" spc="25" dirty="0">
                <a:solidFill>
                  <a:srgbClr val="231F20"/>
                </a:solidFill>
                <a:latin typeface="Arial MT"/>
                <a:cs typeface="Arial MT"/>
              </a:rPr>
              <a:t>details</a:t>
            </a:r>
            <a:endParaRPr sz="1000" dirty="0">
              <a:latin typeface="Arial MT"/>
              <a:cs typeface="Arial MT"/>
            </a:endParaRPr>
          </a:p>
          <a:p>
            <a:pPr marL="207645" indent="-87630" algn="l" rtl="0">
              <a:lnSpc>
                <a:spcPct val="100000"/>
              </a:lnSpc>
              <a:buChar char="•"/>
              <a:tabLst>
                <a:tab pos="208279" algn="l"/>
              </a:tabLst>
            </a:pPr>
            <a:r>
              <a:rPr sz="1000" spc="15" dirty="0">
                <a:solidFill>
                  <a:srgbClr val="231F20"/>
                </a:solidFill>
                <a:latin typeface="Arial MT"/>
                <a:cs typeface="Arial MT"/>
              </a:rPr>
              <a:t>View</a:t>
            </a:r>
            <a:r>
              <a:rPr sz="1000" spc="55" dirty="0">
                <a:solidFill>
                  <a:srgbClr val="231F20"/>
                </a:solidFill>
                <a:latin typeface="Arial MT"/>
                <a:cs typeface="Arial MT"/>
              </a:rPr>
              <a:t> </a:t>
            </a:r>
            <a:r>
              <a:rPr sz="1000" spc="15" dirty="0">
                <a:solidFill>
                  <a:srgbClr val="231F20"/>
                </a:solidFill>
                <a:latin typeface="Arial MT"/>
                <a:cs typeface="Arial MT"/>
              </a:rPr>
              <a:t>news</a:t>
            </a:r>
            <a:r>
              <a:rPr sz="1000" spc="55" dirty="0">
                <a:solidFill>
                  <a:srgbClr val="231F20"/>
                </a:solidFill>
                <a:latin typeface="Arial MT"/>
                <a:cs typeface="Arial MT"/>
              </a:rPr>
              <a:t> </a:t>
            </a:r>
            <a:r>
              <a:rPr sz="1000" spc="25" dirty="0">
                <a:solidFill>
                  <a:srgbClr val="231F20"/>
                </a:solidFill>
                <a:latin typeface="Arial MT"/>
                <a:cs typeface="Arial MT"/>
              </a:rPr>
              <a:t>(announcements,</a:t>
            </a:r>
            <a:r>
              <a:rPr sz="1000" spc="65" dirty="0">
                <a:solidFill>
                  <a:srgbClr val="231F20"/>
                </a:solidFill>
                <a:latin typeface="Arial MT"/>
                <a:cs typeface="Arial MT"/>
              </a:rPr>
              <a:t> </a:t>
            </a:r>
            <a:r>
              <a:rPr sz="1000" spc="15" dirty="0">
                <a:solidFill>
                  <a:srgbClr val="231F20"/>
                </a:solidFill>
                <a:latin typeface="Arial MT"/>
                <a:cs typeface="Arial MT"/>
              </a:rPr>
              <a:t>bid</a:t>
            </a:r>
            <a:r>
              <a:rPr sz="1000" spc="55" dirty="0">
                <a:solidFill>
                  <a:srgbClr val="231F20"/>
                </a:solidFill>
                <a:latin typeface="Arial MT"/>
                <a:cs typeface="Arial MT"/>
              </a:rPr>
              <a:t> </a:t>
            </a:r>
            <a:r>
              <a:rPr sz="1000" spc="20" dirty="0">
                <a:solidFill>
                  <a:srgbClr val="231F20"/>
                </a:solidFill>
                <a:latin typeface="Arial MT"/>
                <a:cs typeface="Arial MT"/>
              </a:rPr>
              <a:t>opportunities,</a:t>
            </a:r>
            <a:r>
              <a:rPr sz="1000" spc="55" dirty="0">
                <a:solidFill>
                  <a:srgbClr val="231F20"/>
                </a:solidFill>
                <a:latin typeface="Arial MT"/>
                <a:cs typeface="Arial MT"/>
              </a:rPr>
              <a:t> </a:t>
            </a:r>
            <a:r>
              <a:rPr sz="1000" spc="25" dirty="0" err="1" smtClean="0">
                <a:solidFill>
                  <a:srgbClr val="231F20"/>
                </a:solidFill>
                <a:latin typeface="Arial MT"/>
                <a:cs typeface="Arial MT"/>
              </a:rPr>
              <a:t>etc</a:t>
            </a:r>
            <a:r>
              <a:rPr lang="en-US" sz="1000" spc="25" dirty="0" smtClean="0">
                <a:solidFill>
                  <a:srgbClr val="231F20"/>
                </a:solidFill>
                <a:latin typeface="Arial MT"/>
                <a:cs typeface="Arial MT"/>
              </a:rPr>
              <a:t>)</a:t>
            </a:r>
            <a:r>
              <a:rPr sz="1000" spc="25" dirty="0" smtClean="0">
                <a:solidFill>
                  <a:srgbClr val="231F20"/>
                </a:solidFill>
                <a:latin typeface="Arial MT"/>
                <a:cs typeface="Arial MT"/>
              </a:rPr>
              <a:t>.</a:t>
            </a:r>
            <a:endParaRPr sz="1000" dirty="0">
              <a:latin typeface="Arial MT"/>
              <a:cs typeface="Arial MT"/>
            </a:endParaRPr>
          </a:p>
          <a:p>
            <a:pPr marL="207645" indent="-87630" algn="l" rtl="0">
              <a:lnSpc>
                <a:spcPct val="100000"/>
              </a:lnSpc>
              <a:buChar char="•"/>
              <a:tabLst>
                <a:tab pos="208279" algn="l"/>
              </a:tabLst>
            </a:pPr>
            <a:r>
              <a:rPr sz="1000" spc="20" dirty="0" smtClean="0">
                <a:solidFill>
                  <a:srgbClr val="231F20"/>
                </a:solidFill>
                <a:latin typeface="Arial MT"/>
                <a:cs typeface="Arial MT"/>
              </a:rPr>
              <a:t>Request</a:t>
            </a:r>
            <a:r>
              <a:rPr sz="1000" spc="10" dirty="0" smtClean="0">
                <a:solidFill>
                  <a:srgbClr val="231F20"/>
                </a:solidFill>
                <a:latin typeface="Arial MT"/>
                <a:cs typeface="Arial MT"/>
              </a:rPr>
              <a:t> </a:t>
            </a:r>
            <a:r>
              <a:rPr sz="1000" spc="30" dirty="0">
                <a:solidFill>
                  <a:srgbClr val="231F20"/>
                </a:solidFill>
                <a:latin typeface="Arial MT"/>
                <a:cs typeface="Arial MT"/>
              </a:rPr>
              <a:t>services</a:t>
            </a:r>
            <a:endParaRPr sz="1000" dirty="0">
              <a:latin typeface="Arial MT"/>
              <a:cs typeface="Arial MT"/>
            </a:endParaRPr>
          </a:p>
        </p:txBody>
      </p:sp>
      <p:sp>
        <p:nvSpPr>
          <p:cNvPr id="17" name="object 17"/>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Features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2"/>
            <a:ext cx="10692130" cy="7560309"/>
            <a:chOff x="0" y="12"/>
            <a:chExt cx="10692130" cy="7560309"/>
          </a:xfrm>
        </p:grpSpPr>
        <p:pic>
          <p:nvPicPr>
            <p:cNvPr id="3" name="object 3"/>
            <p:cNvPicPr/>
            <p:nvPr/>
          </p:nvPicPr>
          <p:blipFill>
            <a:blip r:embed="rId2" cstate="print"/>
            <a:stretch>
              <a:fillRect/>
            </a:stretch>
          </p:blipFill>
          <p:spPr>
            <a:xfrm>
              <a:off x="0" y="1313319"/>
              <a:ext cx="10692002" cy="6246685"/>
            </a:xfrm>
            <a:prstGeom prst="rect">
              <a:avLst/>
            </a:prstGeom>
          </p:spPr>
        </p:pic>
        <p:pic>
          <p:nvPicPr>
            <p:cNvPr id="4" name="object 4"/>
            <p:cNvPicPr/>
            <p:nvPr/>
          </p:nvPicPr>
          <p:blipFill>
            <a:blip r:embed="rId3" cstate="print"/>
            <a:stretch>
              <a:fillRect/>
            </a:stretch>
          </p:blipFill>
          <p:spPr>
            <a:xfrm>
              <a:off x="540003" y="5391954"/>
              <a:ext cx="2963066" cy="1710850"/>
            </a:xfrm>
            <a:prstGeom prst="rect">
              <a:avLst/>
            </a:prstGeom>
          </p:spPr>
        </p:pic>
      </p:grpSp>
      <p:sp>
        <p:nvSpPr>
          <p:cNvPr id="9" name="object 9"/>
          <p:cNvSpPr/>
          <p:nvPr/>
        </p:nvSpPr>
        <p:spPr>
          <a:xfrm>
            <a:off x="0" y="6924992"/>
            <a:ext cx="346075" cy="475615"/>
          </a:xfrm>
          <a:custGeom>
            <a:avLst/>
            <a:gdLst/>
            <a:ahLst/>
            <a:cxnLst/>
            <a:rect l="l" t="t" r="r" b="b"/>
            <a:pathLst>
              <a:path w="346075" h="475615">
                <a:moveTo>
                  <a:pt x="345605" y="0"/>
                </a:moveTo>
                <a:lnTo>
                  <a:pt x="0" y="0"/>
                </a:lnTo>
                <a:lnTo>
                  <a:pt x="0" y="475602"/>
                </a:lnTo>
                <a:lnTo>
                  <a:pt x="345605" y="475602"/>
                </a:lnTo>
                <a:lnTo>
                  <a:pt x="345605" y="0"/>
                </a:lnTo>
                <a:close/>
              </a:path>
            </a:pathLst>
          </a:custGeom>
          <a:solidFill>
            <a:srgbClr val="A7A9AC"/>
          </a:solidFill>
        </p:spPr>
        <p:txBody>
          <a:bodyPr wrap="square" lIns="0" tIns="0" rIns="0" bIns="0" rtlCol="0"/>
          <a:lstStyle/>
          <a:p>
            <a:endParaRPr/>
          </a:p>
        </p:txBody>
      </p:sp>
      <p:pic>
        <p:nvPicPr>
          <p:cNvPr id="10" name="object 10"/>
          <p:cNvPicPr/>
          <p:nvPr/>
        </p:nvPicPr>
        <p:blipFill>
          <a:blip r:embed="rId4" cstate="print"/>
          <a:stretch>
            <a:fillRect/>
          </a:stretch>
        </p:blipFill>
        <p:spPr>
          <a:xfrm>
            <a:off x="457194" y="900924"/>
            <a:ext cx="833090" cy="82445"/>
          </a:xfrm>
          <a:prstGeom prst="rect">
            <a:avLst/>
          </a:prstGeom>
        </p:spPr>
      </p:pic>
      <p:grpSp>
        <p:nvGrpSpPr>
          <p:cNvPr id="11" name="object 11"/>
          <p:cNvGrpSpPr/>
          <p:nvPr/>
        </p:nvGrpSpPr>
        <p:grpSpPr>
          <a:xfrm>
            <a:off x="573302" y="324002"/>
            <a:ext cx="633730" cy="472440"/>
            <a:chOff x="573302" y="324002"/>
            <a:chExt cx="633730" cy="472440"/>
          </a:xfrm>
        </p:grpSpPr>
        <p:pic>
          <p:nvPicPr>
            <p:cNvPr id="12" name="object 12"/>
            <p:cNvPicPr/>
            <p:nvPr/>
          </p:nvPicPr>
          <p:blipFill>
            <a:blip r:embed="rId5" cstate="print"/>
            <a:stretch>
              <a:fillRect/>
            </a:stretch>
          </p:blipFill>
          <p:spPr>
            <a:xfrm>
              <a:off x="584380" y="324002"/>
              <a:ext cx="612202" cy="406425"/>
            </a:xfrm>
            <a:prstGeom prst="rect">
              <a:avLst/>
            </a:prstGeom>
          </p:spPr>
        </p:pic>
        <p:pic>
          <p:nvPicPr>
            <p:cNvPr id="13" name="object 13"/>
            <p:cNvPicPr/>
            <p:nvPr/>
          </p:nvPicPr>
          <p:blipFill>
            <a:blip r:embed="rId6" cstate="print"/>
            <a:stretch>
              <a:fillRect/>
            </a:stretch>
          </p:blipFill>
          <p:spPr>
            <a:xfrm>
              <a:off x="802269" y="444181"/>
              <a:ext cx="163042" cy="182879"/>
            </a:xfrm>
            <a:prstGeom prst="rect">
              <a:avLst/>
            </a:prstGeom>
          </p:spPr>
        </p:pic>
        <p:pic>
          <p:nvPicPr>
            <p:cNvPr id="14" name="object 14"/>
            <p:cNvPicPr/>
            <p:nvPr/>
          </p:nvPicPr>
          <p:blipFill>
            <a:blip r:embed="rId7" cstate="print"/>
            <a:stretch>
              <a:fillRect/>
            </a:stretch>
          </p:blipFill>
          <p:spPr>
            <a:xfrm>
              <a:off x="573302" y="475271"/>
              <a:ext cx="633261" cy="320844"/>
            </a:xfrm>
            <a:prstGeom prst="rect">
              <a:avLst/>
            </a:prstGeom>
          </p:spPr>
        </p:pic>
      </p:grpSp>
      <p:sp>
        <p:nvSpPr>
          <p:cNvPr id="15" name="object 15"/>
          <p:cNvSpPr txBox="1"/>
          <p:nvPr/>
        </p:nvSpPr>
        <p:spPr>
          <a:xfrm>
            <a:off x="1428499" y="3946663"/>
            <a:ext cx="3277870" cy="1701800"/>
          </a:xfrm>
          <a:prstGeom prst="rect">
            <a:avLst/>
          </a:prstGeom>
        </p:spPr>
        <p:txBody>
          <a:bodyPr vert="horz" wrap="square" lIns="0" tIns="12700" rIns="0" bIns="0" rtlCol="0">
            <a:spAutoFit/>
          </a:bodyPr>
          <a:lstStyle/>
          <a:p>
            <a:pPr marL="12700" marR="5080" algn="just" rtl="0">
              <a:lnSpc>
                <a:spcPct val="100000"/>
              </a:lnSpc>
              <a:spcBef>
                <a:spcPts val="100"/>
              </a:spcBef>
            </a:pPr>
            <a:r>
              <a:rPr sz="1000" spc="15" dirty="0">
                <a:solidFill>
                  <a:srgbClr val="231F20"/>
                </a:solidFill>
                <a:latin typeface="Arial MT"/>
                <a:cs typeface="Arial MT"/>
              </a:rPr>
              <a:t>IT</a:t>
            </a:r>
            <a:r>
              <a:rPr sz="1000" spc="20" dirty="0">
                <a:solidFill>
                  <a:srgbClr val="231F20"/>
                </a:solidFill>
                <a:latin typeface="Arial MT"/>
                <a:cs typeface="Arial MT"/>
              </a:rPr>
              <a:t> companies</a:t>
            </a:r>
            <a:r>
              <a:rPr sz="1000" spc="25" dirty="0">
                <a:solidFill>
                  <a:srgbClr val="231F20"/>
                </a:solidFill>
                <a:latin typeface="Arial MT"/>
                <a:cs typeface="Arial MT"/>
              </a:rPr>
              <a:t> </a:t>
            </a:r>
            <a:r>
              <a:rPr sz="1000" spc="15" dirty="0">
                <a:solidFill>
                  <a:srgbClr val="231F20"/>
                </a:solidFill>
                <a:latin typeface="Arial MT"/>
                <a:cs typeface="Arial MT"/>
              </a:rPr>
              <a:t>can</a:t>
            </a:r>
            <a:r>
              <a:rPr sz="1000" spc="20" dirty="0">
                <a:solidFill>
                  <a:srgbClr val="231F20"/>
                </a:solidFill>
                <a:latin typeface="Arial MT"/>
                <a:cs typeface="Arial MT"/>
              </a:rPr>
              <a:t> build</a:t>
            </a:r>
            <a:r>
              <a:rPr sz="1000" spc="25" dirty="0">
                <a:solidFill>
                  <a:srgbClr val="231F20"/>
                </a:solidFill>
                <a:latin typeface="Arial MT"/>
                <a:cs typeface="Arial MT"/>
              </a:rPr>
              <a:t> </a:t>
            </a:r>
            <a:r>
              <a:rPr sz="1000" dirty="0">
                <a:solidFill>
                  <a:srgbClr val="231F20"/>
                </a:solidFill>
                <a:latin typeface="Arial MT"/>
                <a:cs typeface="Arial MT"/>
              </a:rPr>
              <a:t>a</a:t>
            </a:r>
            <a:r>
              <a:rPr sz="1000" spc="5" dirty="0">
                <a:solidFill>
                  <a:srgbClr val="231F20"/>
                </a:solidFill>
                <a:latin typeface="Arial MT"/>
                <a:cs typeface="Arial MT"/>
              </a:rPr>
              <a:t> </a:t>
            </a:r>
            <a:r>
              <a:rPr sz="1000" spc="25" dirty="0">
                <a:solidFill>
                  <a:srgbClr val="231F20"/>
                </a:solidFill>
                <a:latin typeface="Arial MT"/>
                <a:cs typeface="Arial MT"/>
              </a:rPr>
              <a:t>comprehensive</a:t>
            </a:r>
            <a:r>
              <a:rPr sz="1000" spc="30" dirty="0">
                <a:solidFill>
                  <a:srgbClr val="231F20"/>
                </a:solidFill>
                <a:latin typeface="Arial MT"/>
                <a:cs typeface="Arial MT"/>
              </a:rPr>
              <a:t> </a:t>
            </a:r>
            <a:r>
              <a:rPr sz="1000" spc="20" dirty="0">
                <a:solidFill>
                  <a:srgbClr val="231F20"/>
                </a:solidFill>
                <a:latin typeface="Arial MT"/>
                <a:cs typeface="Arial MT"/>
              </a:rPr>
              <a:t>portfolio </a:t>
            </a:r>
            <a:r>
              <a:rPr sz="1000" spc="25" dirty="0">
                <a:solidFill>
                  <a:srgbClr val="231F20"/>
                </a:solidFill>
                <a:latin typeface="Arial MT"/>
                <a:cs typeface="Arial MT"/>
              </a:rPr>
              <a:t> </a:t>
            </a:r>
            <a:r>
              <a:rPr sz="1000" spc="20" dirty="0">
                <a:solidFill>
                  <a:srgbClr val="231F20"/>
                </a:solidFill>
                <a:latin typeface="Arial MT"/>
                <a:cs typeface="Arial MT"/>
              </a:rPr>
              <a:t>showcasing</a:t>
            </a:r>
            <a:r>
              <a:rPr sz="1000" spc="25" dirty="0">
                <a:solidFill>
                  <a:srgbClr val="231F20"/>
                </a:solidFill>
                <a:latin typeface="Arial MT"/>
                <a:cs typeface="Arial MT"/>
              </a:rPr>
              <a:t> </a:t>
            </a:r>
            <a:r>
              <a:rPr sz="1000" spc="20" dirty="0">
                <a:solidFill>
                  <a:srgbClr val="231F20"/>
                </a:solidFill>
                <a:latin typeface="Arial MT"/>
                <a:cs typeface="Arial MT"/>
              </a:rPr>
              <a:t>their</a:t>
            </a:r>
            <a:r>
              <a:rPr sz="1000" spc="25" dirty="0">
                <a:solidFill>
                  <a:srgbClr val="231F20"/>
                </a:solidFill>
                <a:latin typeface="Arial MT"/>
                <a:cs typeface="Arial MT"/>
              </a:rPr>
              <a:t> </a:t>
            </a:r>
            <a:r>
              <a:rPr sz="1000" spc="20" dirty="0">
                <a:solidFill>
                  <a:srgbClr val="231F20"/>
                </a:solidFill>
                <a:latin typeface="Arial MT"/>
                <a:cs typeface="Arial MT"/>
              </a:rPr>
              <a:t>services</a:t>
            </a:r>
            <a:r>
              <a:rPr sz="1000" spc="25" dirty="0">
                <a:solidFill>
                  <a:srgbClr val="231F20"/>
                </a:solidFill>
                <a:latin typeface="Arial MT"/>
                <a:cs typeface="Arial MT"/>
              </a:rPr>
              <a:t> </a:t>
            </a:r>
            <a:r>
              <a:rPr sz="1000" spc="15" dirty="0">
                <a:solidFill>
                  <a:srgbClr val="231F20"/>
                </a:solidFill>
                <a:latin typeface="Arial MT"/>
                <a:cs typeface="Arial MT"/>
              </a:rPr>
              <a:t>and</a:t>
            </a:r>
            <a:r>
              <a:rPr sz="1000" spc="20" dirty="0">
                <a:solidFill>
                  <a:srgbClr val="231F20"/>
                </a:solidFill>
                <a:latin typeface="Arial MT"/>
                <a:cs typeface="Arial MT"/>
              </a:rPr>
              <a:t> prior</a:t>
            </a:r>
            <a:r>
              <a:rPr sz="1000" spc="25" dirty="0">
                <a:solidFill>
                  <a:srgbClr val="231F20"/>
                </a:solidFill>
                <a:latin typeface="Arial MT"/>
                <a:cs typeface="Arial MT"/>
              </a:rPr>
              <a:t> </a:t>
            </a:r>
            <a:r>
              <a:rPr sz="1000" spc="20" dirty="0">
                <a:solidFill>
                  <a:srgbClr val="231F20"/>
                </a:solidFill>
                <a:latin typeface="Arial MT"/>
                <a:cs typeface="Arial MT"/>
              </a:rPr>
              <a:t>assets</a:t>
            </a:r>
            <a:r>
              <a:rPr sz="1000" spc="25" dirty="0">
                <a:solidFill>
                  <a:srgbClr val="231F20"/>
                </a:solidFill>
                <a:latin typeface="Arial MT"/>
                <a:cs typeface="Arial MT"/>
              </a:rPr>
              <a:t> </a:t>
            </a:r>
            <a:r>
              <a:rPr sz="1000" spc="15" dirty="0">
                <a:solidFill>
                  <a:srgbClr val="231F20"/>
                </a:solidFill>
                <a:latin typeface="Arial MT"/>
                <a:cs typeface="Arial MT"/>
              </a:rPr>
              <a:t>for </a:t>
            </a:r>
            <a:r>
              <a:rPr sz="1000" spc="20" dirty="0">
                <a:solidFill>
                  <a:srgbClr val="231F20"/>
                </a:solidFill>
                <a:latin typeface="Arial MT"/>
                <a:cs typeface="Arial MT"/>
              </a:rPr>
              <a:t> prospective</a:t>
            </a:r>
            <a:r>
              <a:rPr sz="1000" spc="50" dirty="0">
                <a:solidFill>
                  <a:srgbClr val="231F20"/>
                </a:solidFill>
                <a:latin typeface="Arial MT"/>
                <a:cs typeface="Arial MT"/>
              </a:rPr>
              <a:t> </a:t>
            </a:r>
            <a:r>
              <a:rPr sz="1000" spc="25" dirty="0">
                <a:solidFill>
                  <a:srgbClr val="231F20"/>
                </a:solidFill>
                <a:latin typeface="Arial MT"/>
                <a:cs typeface="Arial MT"/>
              </a:rPr>
              <a:t>client</a:t>
            </a:r>
            <a:r>
              <a:rPr sz="1000" spc="60" dirty="0">
                <a:solidFill>
                  <a:srgbClr val="231F20"/>
                </a:solidFill>
                <a:latin typeface="Arial MT"/>
                <a:cs typeface="Arial MT"/>
              </a:rPr>
              <a:t> </a:t>
            </a:r>
            <a:r>
              <a:rPr sz="1000" spc="25" dirty="0">
                <a:solidFill>
                  <a:srgbClr val="231F20"/>
                </a:solidFill>
                <a:latin typeface="Arial MT"/>
                <a:cs typeface="Arial MT"/>
              </a:rPr>
              <a:t>companies</a:t>
            </a:r>
            <a:r>
              <a:rPr sz="1000" spc="60" dirty="0">
                <a:solidFill>
                  <a:srgbClr val="231F20"/>
                </a:solidFill>
                <a:latin typeface="Arial MT"/>
                <a:cs typeface="Arial MT"/>
              </a:rPr>
              <a:t> </a:t>
            </a:r>
            <a:r>
              <a:rPr sz="1000" spc="15" dirty="0">
                <a:solidFill>
                  <a:srgbClr val="231F20"/>
                </a:solidFill>
                <a:latin typeface="Arial MT"/>
                <a:cs typeface="Arial MT"/>
              </a:rPr>
              <a:t>to</a:t>
            </a:r>
            <a:r>
              <a:rPr sz="1000" spc="55" dirty="0">
                <a:solidFill>
                  <a:srgbClr val="231F20"/>
                </a:solidFill>
                <a:latin typeface="Arial MT"/>
                <a:cs typeface="Arial MT"/>
              </a:rPr>
              <a:t> </a:t>
            </a:r>
            <a:r>
              <a:rPr sz="1000" spc="10" dirty="0">
                <a:solidFill>
                  <a:srgbClr val="231F20"/>
                </a:solidFill>
                <a:latin typeface="Arial MT"/>
                <a:cs typeface="Arial MT"/>
              </a:rPr>
              <a:t>view.</a:t>
            </a:r>
            <a:endParaRPr sz="1000" dirty="0">
              <a:latin typeface="Arial MT"/>
              <a:cs typeface="Arial MT"/>
            </a:endParaRPr>
          </a:p>
          <a:p>
            <a:pPr algn="l" rtl="0">
              <a:lnSpc>
                <a:spcPct val="100000"/>
              </a:lnSpc>
              <a:spcBef>
                <a:spcPts val="50"/>
              </a:spcBef>
            </a:pPr>
            <a:endParaRPr sz="1000" dirty="0">
              <a:latin typeface="Arial MT"/>
              <a:cs typeface="Arial MT"/>
            </a:endParaRPr>
          </a:p>
          <a:p>
            <a:pPr marL="12700" marR="5080" algn="just" rtl="0">
              <a:lnSpc>
                <a:spcPct val="100000"/>
              </a:lnSpc>
            </a:pPr>
            <a:r>
              <a:rPr sz="1000" spc="20" dirty="0">
                <a:solidFill>
                  <a:srgbClr val="231F20"/>
                </a:solidFill>
                <a:latin typeface="Arial MT"/>
                <a:cs typeface="Arial MT"/>
              </a:rPr>
              <a:t>User </a:t>
            </a:r>
            <a:r>
              <a:rPr sz="1000" spc="15" dirty="0">
                <a:solidFill>
                  <a:srgbClr val="231F20"/>
                </a:solidFill>
                <a:latin typeface="Arial MT"/>
                <a:cs typeface="Arial MT"/>
              </a:rPr>
              <a:t>can </a:t>
            </a:r>
            <a:r>
              <a:rPr sz="1000" spc="20" dirty="0">
                <a:solidFill>
                  <a:srgbClr val="231F20"/>
                </a:solidFill>
                <a:latin typeface="Arial MT"/>
                <a:cs typeface="Arial MT"/>
              </a:rPr>
              <a:t>upload photos, documents, </a:t>
            </a:r>
            <a:r>
              <a:rPr sz="1000" spc="15" dirty="0">
                <a:solidFill>
                  <a:srgbClr val="231F20"/>
                </a:solidFill>
                <a:latin typeface="Arial MT"/>
                <a:cs typeface="Arial MT"/>
              </a:rPr>
              <a:t>and </a:t>
            </a:r>
            <a:r>
              <a:rPr sz="1000" spc="20" dirty="0">
                <a:solidFill>
                  <a:srgbClr val="231F20"/>
                </a:solidFill>
                <a:latin typeface="Arial MT"/>
                <a:cs typeface="Arial MT"/>
              </a:rPr>
              <a:t>30-second </a:t>
            </a:r>
            <a:r>
              <a:rPr sz="1000" spc="25" dirty="0">
                <a:solidFill>
                  <a:srgbClr val="231F20"/>
                </a:solidFill>
                <a:latin typeface="Arial MT"/>
                <a:cs typeface="Arial MT"/>
              </a:rPr>
              <a:t> </a:t>
            </a:r>
            <a:r>
              <a:rPr sz="1000" spc="20" dirty="0">
                <a:solidFill>
                  <a:srgbClr val="231F20"/>
                </a:solidFill>
                <a:latin typeface="Arial MT"/>
                <a:cs typeface="Arial MT"/>
              </a:rPr>
              <a:t>videos</a:t>
            </a:r>
            <a:r>
              <a:rPr sz="1000" spc="25" dirty="0">
                <a:solidFill>
                  <a:srgbClr val="231F20"/>
                </a:solidFill>
                <a:latin typeface="Arial MT"/>
                <a:cs typeface="Arial MT"/>
              </a:rPr>
              <a:t> </a:t>
            </a:r>
            <a:r>
              <a:rPr sz="1000" spc="15" dirty="0">
                <a:solidFill>
                  <a:srgbClr val="231F20"/>
                </a:solidFill>
                <a:latin typeface="Arial MT"/>
                <a:cs typeface="Arial MT"/>
              </a:rPr>
              <a:t>to</a:t>
            </a:r>
            <a:r>
              <a:rPr sz="1000" spc="20" dirty="0">
                <a:solidFill>
                  <a:srgbClr val="231F20"/>
                </a:solidFill>
                <a:latin typeface="Arial MT"/>
                <a:cs typeface="Arial MT"/>
              </a:rPr>
              <a:t> promote</a:t>
            </a:r>
            <a:r>
              <a:rPr sz="1000" spc="25" dirty="0">
                <a:solidFill>
                  <a:srgbClr val="231F20"/>
                </a:solidFill>
                <a:latin typeface="Arial MT"/>
                <a:cs typeface="Arial MT"/>
              </a:rPr>
              <a:t> </a:t>
            </a:r>
            <a:r>
              <a:rPr sz="1000" spc="20" dirty="0">
                <a:solidFill>
                  <a:srgbClr val="231F20"/>
                </a:solidFill>
                <a:latin typeface="Arial MT"/>
                <a:cs typeface="Arial MT"/>
              </a:rPr>
              <a:t>their</a:t>
            </a:r>
            <a:r>
              <a:rPr sz="1000" spc="25" dirty="0">
                <a:solidFill>
                  <a:srgbClr val="231F20"/>
                </a:solidFill>
                <a:latin typeface="Arial MT"/>
                <a:cs typeface="Arial MT"/>
              </a:rPr>
              <a:t> </a:t>
            </a:r>
            <a:r>
              <a:rPr sz="1000" spc="20" dirty="0">
                <a:solidFill>
                  <a:srgbClr val="231F20"/>
                </a:solidFill>
                <a:latin typeface="Arial MT"/>
                <a:cs typeface="Arial MT"/>
              </a:rPr>
              <a:t>products,</a:t>
            </a:r>
            <a:r>
              <a:rPr sz="1000" spc="25" dirty="0">
                <a:solidFill>
                  <a:srgbClr val="231F20"/>
                </a:solidFill>
                <a:latin typeface="Arial MT"/>
                <a:cs typeface="Arial MT"/>
              </a:rPr>
              <a:t> </a:t>
            </a:r>
            <a:r>
              <a:rPr sz="1000" spc="20" dirty="0">
                <a:solidFill>
                  <a:srgbClr val="231F20"/>
                </a:solidFill>
                <a:latin typeface="Arial MT"/>
                <a:cs typeface="Arial MT"/>
              </a:rPr>
              <a:t>projects,</a:t>
            </a:r>
            <a:r>
              <a:rPr sz="1000" spc="25" dirty="0">
                <a:solidFill>
                  <a:srgbClr val="231F20"/>
                </a:solidFill>
                <a:latin typeface="Arial MT"/>
                <a:cs typeface="Arial MT"/>
              </a:rPr>
              <a:t> </a:t>
            </a:r>
            <a:r>
              <a:rPr sz="1000" spc="15" dirty="0">
                <a:solidFill>
                  <a:srgbClr val="231F20"/>
                </a:solidFill>
                <a:latin typeface="Arial MT"/>
                <a:cs typeface="Arial MT"/>
              </a:rPr>
              <a:t>and </a:t>
            </a:r>
            <a:r>
              <a:rPr sz="1000" spc="20" dirty="0">
                <a:solidFill>
                  <a:srgbClr val="231F20"/>
                </a:solidFill>
                <a:latin typeface="Arial MT"/>
                <a:cs typeface="Arial MT"/>
              </a:rPr>
              <a:t> </a:t>
            </a:r>
            <a:r>
              <a:rPr sz="1000" spc="30" dirty="0">
                <a:solidFill>
                  <a:srgbClr val="231F20"/>
                </a:solidFill>
                <a:latin typeface="Arial MT"/>
                <a:cs typeface="Arial MT"/>
              </a:rPr>
              <a:t>services.</a:t>
            </a:r>
            <a:endParaRPr sz="1000" dirty="0">
              <a:latin typeface="Arial MT"/>
              <a:cs typeface="Arial MT"/>
            </a:endParaRPr>
          </a:p>
          <a:p>
            <a:pPr marL="12700" marR="5080" algn="just" rtl="0">
              <a:lnSpc>
                <a:spcPct val="100000"/>
              </a:lnSpc>
            </a:pPr>
            <a:r>
              <a:rPr sz="1000" spc="20" dirty="0">
                <a:solidFill>
                  <a:srgbClr val="231F20"/>
                </a:solidFill>
                <a:latin typeface="Arial MT"/>
                <a:cs typeface="Arial MT"/>
              </a:rPr>
              <a:t>Individuals</a:t>
            </a:r>
            <a:r>
              <a:rPr sz="1000" spc="25" dirty="0">
                <a:solidFill>
                  <a:srgbClr val="231F20"/>
                </a:solidFill>
                <a:latin typeface="Arial MT"/>
                <a:cs typeface="Arial MT"/>
              </a:rPr>
              <a:t> </a:t>
            </a:r>
            <a:r>
              <a:rPr sz="1000" spc="15" dirty="0">
                <a:solidFill>
                  <a:srgbClr val="231F20"/>
                </a:solidFill>
                <a:latin typeface="Arial MT"/>
                <a:cs typeface="Arial MT"/>
              </a:rPr>
              <a:t>can</a:t>
            </a:r>
            <a:r>
              <a:rPr sz="1000" spc="20" dirty="0">
                <a:solidFill>
                  <a:srgbClr val="231F20"/>
                </a:solidFill>
                <a:latin typeface="Arial MT"/>
                <a:cs typeface="Arial MT"/>
              </a:rPr>
              <a:t> build</a:t>
            </a:r>
            <a:r>
              <a:rPr sz="1000" spc="25" dirty="0">
                <a:solidFill>
                  <a:srgbClr val="231F20"/>
                </a:solidFill>
                <a:latin typeface="Arial MT"/>
                <a:cs typeface="Arial MT"/>
              </a:rPr>
              <a:t> </a:t>
            </a:r>
            <a:r>
              <a:rPr sz="1000" dirty="0">
                <a:solidFill>
                  <a:srgbClr val="231F20"/>
                </a:solidFill>
                <a:latin typeface="Arial MT"/>
                <a:cs typeface="Arial MT"/>
              </a:rPr>
              <a:t>a</a:t>
            </a:r>
            <a:r>
              <a:rPr sz="1000" spc="5" dirty="0">
                <a:solidFill>
                  <a:srgbClr val="231F20"/>
                </a:solidFill>
                <a:latin typeface="Arial MT"/>
                <a:cs typeface="Arial MT"/>
              </a:rPr>
              <a:t> </a:t>
            </a:r>
            <a:r>
              <a:rPr sz="1000" spc="25" dirty="0">
                <a:solidFill>
                  <a:srgbClr val="231F20"/>
                </a:solidFill>
                <a:latin typeface="Arial MT"/>
                <a:cs typeface="Arial MT"/>
              </a:rPr>
              <a:t>comprehensive</a:t>
            </a:r>
            <a:r>
              <a:rPr sz="1000" spc="30" dirty="0">
                <a:solidFill>
                  <a:srgbClr val="231F20"/>
                </a:solidFill>
                <a:latin typeface="Arial MT"/>
                <a:cs typeface="Arial MT"/>
              </a:rPr>
              <a:t> </a:t>
            </a:r>
            <a:r>
              <a:rPr sz="1000" spc="10" dirty="0">
                <a:solidFill>
                  <a:srgbClr val="231F20"/>
                </a:solidFill>
                <a:latin typeface="Arial MT"/>
                <a:cs typeface="Arial MT"/>
              </a:rPr>
              <a:t>CV</a:t>
            </a:r>
            <a:r>
              <a:rPr sz="1000" spc="15" dirty="0">
                <a:solidFill>
                  <a:srgbClr val="231F20"/>
                </a:solidFill>
                <a:latin typeface="Arial MT"/>
                <a:cs typeface="Arial MT"/>
              </a:rPr>
              <a:t> </a:t>
            </a:r>
            <a:r>
              <a:rPr sz="1000" spc="10" dirty="0">
                <a:solidFill>
                  <a:srgbClr val="231F20"/>
                </a:solidFill>
                <a:latin typeface="Arial MT"/>
                <a:cs typeface="Arial MT"/>
              </a:rPr>
              <a:t>on</a:t>
            </a:r>
            <a:r>
              <a:rPr sz="1000" spc="15" dirty="0">
                <a:solidFill>
                  <a:srgbClr val="231F20"/>
                </a:solidFill>
                <a:latin typeface="Arial MT"/>
                <a:cs typeface="Arial MT"/>
              </a:rPr>
              <a:t> the </a:t>
            </a:r>
            <a:r>
              <a:rPr sz="1000" spc="20" dirty="0">
                <a:solidFill>
                  <a:srgbClr val="231F20"/>
                </a:solidFill>
                <a:latin typeface="Arial MT"/>
                <a:cs typeface="Arial MT"/>
              </a:rPr>
              <a:t> platform that </a:t>
            </a:r>
            <a:r>
              <a:rPr sz="1000" spc="15" dirty="0">
                <a:solidFill>
                  <a:srgbClr val="231F20"/>
                </a:solidFill>
                <a:latin typeface="Arial MT"/>
                <a:cs typeface="Arial MT"/>
              </a:rPr>
              <a:t>can </a:t>
            </a:r>
            <a:r>
              <a:rPr sz="1000" spc="20" dirty="0">
                <a:solidFill>
                  <a:srgbClr val="231F20"/>
                </a:solidFill>
                <a:latin typeface="Arial MT"/>
                <a:cs typeface="Arial MT"/>
              </a:rPr>
              <a:t>easily </a:t>
            </a:r>
            <a:r>
              <a:rPr sz="1000" spc="10" dirty="0">
                <a:solidFill>
                  <a:srgbClr val="231F20"/>
                </a:solidFill>
                <a:latin typeface="Arial MT"/>
                <a:cs typeface="Arial MT"/>
              </a:rPr>
              <a:t>be </a:t>
            </a:r>
            <a:r>
              <a:rPr sz="1000" spc="20" dirty="0">
                <a:solidFill>
                  <a:srgbClr val="231F20"/>
                </a:solidFill>
                <a:latin typeface="Arial MT"/>
                <a:cs typeface="Arial MT"/>
              </a:rPr>
              <a:t>exported </a:t>
            </a:r>
            <a:r>
              <a:rPr sz="1000" spc="10" dirty="0">
                <a:solidFill>
                  <a:srgbClr val="231F20"/>
                </a:solidFill>
                <a:latin typeface="Arial MT"/>
                <a:cs typeface="Arial MT"/>
              </a:rPr>
              <a:t>as </a:t>
            </a:r>
            <a:r>
              <a:rPr sz="1000" dirty="0">
                <a:solidFill>
                  <a:srgbClr val="231F20"/>
                </a:solidFill>
                <a:latin typeface="Arial MT"/>
                <a:cs typeface="Arial MT"/>
              </a:rPr>
              <a:t>a </a:t>
            </a:r>
            <a:r>
              <a:rPr sz="1000" spc="15" dirty="0">
                <a:solidFill>
                  <a:srgbClr val="231F20"/>
                </a:solidFill>
                <a:latin typeface="Arial MT"/>
                <a:cs typeface="Arial MT"/>
              </a:rPr>
              <a:t>PDF </a:t>
            </a:r>
            <a:r>
              <a:rPr sz="1000" spc="20" dirty="0">
                <a:solidFill>
                  <a:srgbClr val="231F20"/>
                </a:solidFill>
                <a:latin typeface="Arial MT"/>
                <a:cs typeface="Arial MT"/>
              </a:rPr>
              <a:t>file, </a:t>
            </a:r>
            <a:r>
              <a:rPr sz="1000" spc="15" dirty="0">
                <a:solidFill>
                  <a:srgbClr val="231F20"/>
                </a:solidFill>
                <a:latin typeface="Arial MT"/>
                <a:cs typeface="Arial MT"/>
              </a:rPr>
              <a:t>and </a:t>
            </a:r>
            <a:r>
              <a:rPr sz="1000" spc="20" dirty="0">
                <a:solidFill>
                  <a:srgbClr val="231F20"/>
                </a:solidFill>
                <a:latin typeface="Arial MT"/>
                <a:cs typeface="Arial MT"/>
              </a:rPr>
              <a:t> they </a:t>
            </a:r>
            <a:r>
              <a:rPr sz="1000" spc="15" dirty="0">
                <a:solidFill>
                  <a:srgbClr val="231F20"/>
                </a:solidFill>
                <a:latin typeface="Arial MT"/>
                <a:cs typeface="Arial MT"/>
              </a:rPr>
              <a:t>can </a:t>
            </a:r>
            <a:r>
              <a:rPr sz="1000" spc="20" dirty="0">
                <a:solidFill>
                  <a:srgbClr val="231F20"/>
                </a:solidFill>
                <a:latin typeface="Arial MT"/>
                <a:cs typeface="Arial MT"/>
              </a:rPr>
              <a:t>also upload their </a:t>
            </a:r>
            <a:r>
              <a:rPr sz="1000" spc="10" dirty="0">
                <a:solidFill>
                  <a:srgbClr val="231F20"/>
                </a:solidFill>
                <a:latin typeface="Arial MT"/>
                <a:cs typeface="Arial MT"/>
              </a:rPr>
              <a:t>CV </a:t>
            </a:r>
            <a:r>
              <a:rPr sz="1000" spc="15" dirty="0">
                <a:solidFill>
                  <a:srgbClr val="231F20"/>
                </a:solidFill>
                <a:latin typeface="Arial MT"/>
                <a:cs typeface="Arial MT"/>
              </a:rPr>
              <a:t>for </a:t>
            </a:r>
            <a:r>
              <a:rPr sz="1000" spc="25" dirty="0">
                <a:solidFill>
                  <a:srgbClr val="231F20"/>
                </a:solidFill>
                <a:latin typeface="Arial MT"/>
                <a:cs typeface="Arial MT"/>
              </a:rPr>
              <a:t>prospective </a:t>
            </a:r>
            <a:r>
              <a:rPr sz="1000" spc="20" dirty="0">
                <a:solidFill>
                  <a:srgbClr val="231F20"/>
                </a:solidFill>
                <a:latin typeface="Arial MT"/>
                <a:cs typeface="Arial MT"/>
              </a:rPr>
              <a:t>clients </a:t>
            </a:r>
            <a:r>
              <a:rPr sz="1000" spc="15" dirty="0">
                <a:solidFill>
                  <a:srgbClr val="231F20"/>
                </a:solidFill>
                <a:latin typeface="Arial MT"/>
                <a:cs typeface="Arial MT"/>
              </a:rPr>
              <a:t>to </a:t>
            </a:r>
            <a:r>
              <a:rPr sz="1000" spc="20" dirty="0">
                <a:solidFill>
                  <a:srgbClr val="231F20"/>
                </a:solidFill>
                <a:latin typeface="Arial MT"/>
                <a:cs typeface="Arial MT"/>
              </a:rPr>
              <a:t> download</a:t>
            </a:r>
            <a:r>
              <a:rPr sz="1000" spc="50" dirty="0">
                <a:solidFill>
                  <a:srgbClr val="231F20"/>
                </a:solidFill>
                <a:latin typeface="Arial MT"/>
                <a:cs typeface="Arial MT"/>
              </a:rPr>
              <a:t> </a:t>
            </a:r>
            <a:r>
              <a:rPr sz="1000" spc="15" dirty="0">
                <a:solidFill>
                  <a:srgbClr val="231F20"/>
                </a:solidFill>
                <a:latin typeface="Arial MT"/>
                <a:cs typeface="Arial MT"/>
              </a:rPr>
              <a:t>and</a:t>
            </a:r>
            <a:r>
              <a:rPr sz="1000" spc="55" dirty="0">
                <a:solidFill>
                  <a:srgbClr val="231F20"/>
                </a:solidFill>
                <a:latin typeface="Arial MT"/>
                <a:cs typeface="Arial MT"/>
              </a:rPr>
              <a:t> </a:t>
            </a:r>
            <a:r>
              <a:rPr sz="1000" spc="20" dirty="0">
                <a:solidFill>
                  <a:srgbClr val="231F20"/>
                </a:solidFill>
                <a:latin typeface="Arial MT"/>
                <a:cs typeface="Arial MT"/>
              </a:rPr>
              <a:t>view</a:t>
            </a:r>
            <a:r>
              <a:rPr sz="1000" spc="55" dirty="0">
                <a:solidFill>
                  <a:srgbClr val="231F20"/>
                </a:solidFill>
                <a:latin typeface="Arial MT"/>
                <a:cs typeface="Arial MT"/>
              </a:rPr>
              <a:t> </a:t>
            </a:r>
            <a:r>
              <a:rPr sz="1000" spc="10" dirty="0">
                <a:solidFill>
                  <a:srgbClr val="231F20"/>
                </a:solidFill>
                <a:latin typeface="Arial MT"/>
                <a:cs typeface="Arial MT"/>
              </a:rPr>
              <a:t>at</a:t>
            </a:r>
            <a:r>
              <a:rPr sz="1000" spc="55" dirty="0">
                <a:solidFill>
                  <a:srgbClr val="231F20"/>
                </a:solidFill>
                <a:latin typeface="Arial MT"/>
                <a:cs typeface="Arial MT"/>
              </a:rPr>
              <a:t> </a:t>
            </a:r>
            <a:r>
              <a:rPr sz="1000" spc="20" dirty="0">
                <a:solidFill>
                  <a:srgbClr val="231F20"/>
                </a:solidFill>
                <a:latin typeface="Arial MT"/>
                <a:cs typeface="Arial MT"/>
              </a:rPr>
              <a:t>their</a:t>
            </a:r>
            <a:r>
              <a:rPr sz="1000" spc="60" dirty="0">
                <a:solidFill>
                  <a:srgbClr val="231F20"/>
                </a:solidFill>
                <a:latin typeface="Arial MT"/>
                <a:cs typeface="Arial MT"/>
              </a:rPr>
              <a:t> </a:t>
            </a:r>
            <a:r>
              <a:rPr sz="1000" spc="30" dirty="0">
                <a:solidFill>
                  <a:srgbClr val="231F20"/>
                </a:solidFill>
                <a:latin typeface="Arial MT"/>
                <a:cs typeface="Arial MT"/>
              </a:rPr>
              <a:t>convenience</a:t>
            </a:r>
            <a:endParaRPr sz="1000" dirty="0">
              <a:latin typeface="Arial MT"/>
              <a:cs typeface="Arial MT"/>
            </a:endParaRPr>
          </a:p>
        </p:txBody>
      </p:sp>
      <p:pic>
        <p:nvPicPr>
          <p:cNvPr id="16" name="object 16"/>
          <p:cNvPicPr/>
          <p:nvPr/>
        </p:nvPicPr>
        <p:blipFill>
          <a:blip r:embed="rId8" cstate="print"/>
          <a:stretch>
            <a:fillRect/>
          </a:stretch>
        </p:blipFill>
        <p:spPr>
          <a:xfrm>
            <a:off x="4945202" y="2658008"/>
            <a:ext cx="4305596" cy="3119996"/>
          </a:xfrm>
          <a:prstGeom prst="rect">
            <a:avLst/>
          </a:prstGeom>
        </p:spPr>
      </p:pic>
      <p:sp>
        <p:nvSpPr>
          <p:cNvPr id="17" name="object 17"/>
          <p:cNvSpPr txBox="1">
            <a:spLocks noGrp="1"/>
          </p:cNvSpPr>
          <p:nvPr>
            <p:ph type="title"/>
          </p:nvPr>
        </p:nvSpPr>
        <p:spPr>
          <a:xfrm>
            <a:off x="1428499" y="2320683"/>
            <a:ext cx="3282950" cy="1499235"/>
          </a:xfrm>
          <a:prstGeom prst="rect">
            <a:avLst/>
          </a:prstGeom>
        </p:spPr>
        <p:txBody>
          <a:bodyPr vert="horz" wrap="square" lIns="0" tIns="182880" rIns="0" bIns="0" rtlCol="0">
            <a:spAutoFit/>
          </a:bodyPr>
          <a:lstStyle/>
          <a:p>
            <a:pPr marL="18415">
              <a:lnSpc>
                <a:spcPct val="100000"/>
              </a:lnSpc>
              <a:spcBef>
                <a:spcPts val="1440"/>
              </a:spcBef>
            </a:pPr>
            <a:r>
              <a:rPr dirty="0"/>
              <a:t>Profile</a:t>
            </a:r>
          </a:p>
          <a:p>
            <a:pPr marL="12700" marR="5080" algn="just">
              <a:lnSpc>
                <a:spcPct val="100000"/>
              </a:lnSpc>
              <a:spcBef>
                <a:spcPts val="420"/>
              </a:spcBef>
            </a:pPr>
            <a:r>
              <a:rPr sz="1000" spc="20" dirty="0">
                <a:solidFill>
                  <a:srgbClr val="231F20"/>
                </a:solidFill>
              </a:rPr>
              <a:t>Users,</a:t>
            </a:r>
            <a:r>
              <a:rPr sz="1000" spc="25" dirty="0">
                <a:solidFill>
                  <a:srgbClr val="231F20"/>
                </a:solidFill>
              </a:rPr>
              <a:t> </a:t>
            </a:r>
            <a:r>
              <a:rPr sz="1000" spc="20" dirty="0">
                <a:solidFill>
                  <a:srgbClr val="231F20"/>
                </a:solidFill>
              </a:rPr>
              <a:t>whether</a:t>
            </a:r>
            <a:r>
              <a:rPr sz="1000" spc="25" dirty="0">
                <a:solidFill>
                  <a:srgbClr val="231F20"/>
                </a:solidFill>
              </a:rPr>
              <a:t> </a:t>
            </a:r>
            <a:r>
              <a:rPr sz="1000" spc="15" dirty="0">
                <a:solidFill>
                  <a:srgbClr val="231F20"/>
                </a:solidFill>
              </a:rPr>
              <a:t>IT</a:t>
            </a:r>
            <a:r>
              <a:rPr sz="1000" spc="20" dirty="0">
                <a:solidFill>
                  <a:srgbClr val="231F20"/>
                </a:solidFill>
              </a:rPr>
              <a:t> companies,</a:t>
            </a:r>
            <a:r>
              <a:rPr sz="1000" spc="25" dirty="0">
                <a:solidFill>
                  <a:srgbClr val="231F20"/>
                </a:solidFill>
              </a:rPr>
              <a:t> </a:t>
            </a:r>
            <a:r>
              <a:rPr sz="1000" spc="20" dirty="0">
                <a:solidFill>
                  <a:srgbClr val="231F20"/>
                </a:solidFill>
              </a:rPr>
              <a:t>client</a:t>
            </a:r>
            <a:r>
              <a:rPr sz="1000" spc="25" dirty="0">
                <a:solidFill>
                  <a:srgbClr val="231F20"/>
                </a:solidFill>
              </a:rPr>
              <a:t> </a:t>
            </a:r>
            <a:r>
              <a:rPr sz="1000" spc="20" dirty="0">
                <a:solidFill>
                  <a:srgbClr val="231F20"/>
                </a:solidFill>
              </a:rPr>
              <a:t>companies,</a:t>
            </a:r>
            <a:r>
              <a:rPr sz="1000" spc="25" dirty="0">
                <a:solidFill>
                  <a:srgbClr val="231F20"/>
                </a:solidFill>
              </a:rPr>
              <a:t> </a:t>
            </a:r>
            <a:r>
              <a:rPr sz="1000" spc="10" dirty="0">
                <a:solidFill>
                  <a:srgbClr val="231F20"/>
                </a:solidFill>
              </a:rPr>
              <a:t>or </a:t>
            </a:r>
            <a:r>
              <a:rPr sz="1000" spc="15" dirty="0">
                <a:solidFill>
                  <a:srgbClr val="231F20"/>
                </a:solidFill>
              </a:rPr>
              <a:t> </a:t>
            </a:r>
            <a:r>
              <a:rPr sz="1000" spc="20" dirty="0">
                <a:solidFill>
                  <a:srgbClr val="231F20"/>
                </a:solidFill>
              </a:rPr>
              <a:t>individuals, </a:t>
            </a:r>
            <a:r>
              <a:rPr sz="1000" spc="15" dirty="0">
                <a:solidFill>
                  <a:srgbClr val="231F20"/>
                </a:solidFill>
              </a:rPr>
              <a:t>can </a:t>
            </a:r>
            <a:r>
              <a:rPr sz="1000" spc="20" dirty="0">
                <a:solidFill>
                  <a:srgbClr val="231F20"/>
                </a:solidFill>
              </a:rPr>
              <a:t>create profiles </a:t>
            </a:r>
            <a:r>
              <a:rPr sz="1000" spc="15" dirty="0">
                <a:solidFill>
                  <a:srgbClr val="231F20"/>
                </a:solidFill>
              </a:rPr>
              <a:t>and </a:t>
            </a:r>
            <a:r>
              <a:rPr sz="1000" spc="25" dirty="0">
                <a:solidFill>
                  <a:srgbClr val="231F20"/>
                </a:solidFill>
              </a:rPr>
              <a:t>customize </a:t>
            </a:r>
            <a:r>
              <a:rPr sz="1000" spc="20" dirty="0">
                <a:solidFill>
                  <a:srgbClr val="231F20"/>
                </a:solidFill>
              </a:rPr>
              <a:t>them, </a:t>
            </a:r>
            <a:r>
              <a:rPr sz="1000" spc="25" dirty="0">
                <a:solidFill>
                  <a:srgbClr val="231F20"/>
                </a:solidFill>
              </a:rPr>
              <a:t> </a:t>
            </a:r>
            <a:r>
              <a:rPr sz="1000" spc="20" dirty="0">
                <a:solidFill>
                  <a:srgbClr val="231F20"/>
                </a:solidFill>
              </a:rPr>
              <a:t>which</a:t>
            </a:r>
            <a:r>
              <a:rPr sz="1000" spc="25" dirty="0">
                <a:solidFill>
                  <a:srgbClr val="231F20"/>
                </a:solidFill>
              </a:rPr>
              <a:t> </a:t>
            </a:r>
            <a:r>
              <a:rPr sz="1000" spc="15" dirty="0">
                <a:solidFill>
                  <a:srgbClr val="231F20"/>
                </a:solidFill>
              </a:rPr>
              <a:t>will</a:t>
            </a:r>
            <a:r>
              <a:rPr sz="1000" spc="20" dirty="0">
                <a:solidFill>
                  <a:srgbClr val="231F20"/>
                </a:solidFill>
              </a:rPr>
              <a:t> </a:t>
            </a:r>
            <a:r>
              <a:rPr sz="1000" spc="10" dirty="0">
                <a:solidFill>
                  <a:srgbClr val="231F20"/>
                </a:solidFill>
              </a:rPr>
              <a:t>be</a:t>
            </a:r>
            <a:r>
              <a:rPr sz="1000" spc="15" dirty="0">
                <a:solidFill>
                  <a:srgbClr val="231F20"/>
                </a:solidFill>
              </a:rPr>
              <a:t> </a:t>
            </a:r>
            <a:r>
              <a:rPr sz="1000" spc="20" dirty="0">
                <a:solidFill>
                  <a:srgbClr val="231F20"/>
                </a:solidFill>
              </a:rPr>
              <a:t>approved</a:t>
            </a:r>
            <a:r>
              <a:rPr sz="1000" spc="25" dirty="0">
                <a:solidFill>
                  <a:srgbClr val="231F20"/>
                </a:solidFill>
              </a:rPr>
              <a:t> </a:t>
            </a:r>
            <a:r>
              <a:rPr sz="1000" spc="10" dirty="0">
                <a:solidFill>
                  <a:srgbClr val="231F20"/>
                </a:solidFill>
              </a:rPr>
              <a:t>by</a:t>
            </a:r>
            <a:r>
              <a:rPr sz="1000" spc="15" dirty="0">
                <a:solidFill>
                  <a:srgbClr val="231F20"/>
                </a:solidFill>
              </a:rPr>
              <a:t> </a:t>
            </a:r>
            <a:r>
              <a:rPr sz="1000" spc="25" dirty="0">
                <a:solidFill>
                  <a:srgbClr val="231F20"/>
                </a:solidFill>
              </a:rPr>
              <a:t>BackLink,</a:t>
            </a:r>
            <a:r>
              <a:rPr sz="1000" spc="30" dirty="0">
                <a:solidFill>
                  <a:srgbClr val="231F20"/>
                </a:solidFill>
              </a:rPr>
              <a:t> </a:t>
            </a:r>
            <a:r>
              <a:rPr sz="1000" spc="20" dirty="0">
                <a:solidFill>
                  <a:srgbClr val="231F20"/>
                </a:solidFill>
              </a:rPr>
              <a:t>allowing</a:t>
            </a:r>
            <a:r>
              <a:rPr sz="1000" spc="25" dirty="0">
                <a:solidFill>
                  <a:srgbClr val="231F20"/>
                </a:solidFill>
              </a:rPr>
              <a:t> </a:t>
            </a:r>
            <a:r>
              <a:rPr sz="1000" spc="30" dirty="0">
                <a:solidFill>
                  <a:srgbClr val="231F20"/>
                </a:solidFill>
              </a:rPr>
              <a:t>IT </a:t>
            </a:r>
            <a:r>
              <a:rPr sz="1000" spc="35" dirty="0">
                <a:solidFill>
                  <a:srgbClr val="231F20"/>
                </a:solidFill>
              </a:rPr>
              <a:t> </a:t>
            </a:r>
            <a:r>
              <a:rPr sz="1000" spc="20" dirty="0">
                <a:solidFill>
                  <a:srgbClr val="231F20"/>
                </a:solidFill>
              </a:rPr>
              <a:t>Companies</a:t>
            </a:r>
            <a:r>
              <a:rPr sz="1000" spc="25" dirty="0">
                <a:solidFill>
                  <a:srgbClr val="231F20"/>
                </a:solidFill>
              </a:rPr>
              <a:t> </a:t>
            </a:r>
            <a:r>
              <a:rPr sz="1000" spc="15" dirty="0">
                <a:solidFill>
                  <a:srgbClr val="231F20"/>
                </a:solidFill>
              </a:rPr>
              <a:t>and</a:t>
            </a:r>
            <a:r>
              <a:rPr sz="1000" spc="20" dirty="0">
                <a:solidFill>
                  <a:srgbClr val="231F20"/>
                </a:solidFill>
              </a:rPr>
              <a:t> individuals</a:t>
            </a:r>
            <a:r>
              <a:rPr sz="1000" spc="25" dirty="0">
                <a:solidFill>
                  <a:srgbClr val="231F20"/>
                </a:solidFill>
              </a:rPr>
              <a:t> </a:t>
            </a:r>
            <a:r>
              <a:rPr sz="1000" spc="15" dirty="0">
                <a:solidFill>
                  <a:srgbClr val="231F20"/>
                </a:solidFill>
              </a:rPr>
              <a:t>to</a:t>
            </a:r>
            <a:r>
              <a:rPr sz="1000" spc="20" dirty="0">
                <a:solidFill>
                  <a:srgbClr val="231F20"/>
                </a:solidFill>
              </a:rPr>
              <a:t> present  </a:t>
            </a:r>
            <a:r>
              <a:rPr sz="1000" spc="15" dirty="0">
                <a:solidFill>
                  <a:srgbClr val="231F20"/>
                </a:solidFill>
              </a:rPr>
              <a:t>the  </a:t>
            </a:r>
            <a:r>
              <a:rPr sz="1000" spc="20" dirty="0">
                <a:solidFill>
                  <a:srgbClr val="231F20"/>
                </a:solidFill>
              </a:rPr>
              <a:t>services </a:t>
            </a:r>
            <a:r>
              <a:rPr sz="1000" spc="25" dirty="0">
                <a:solidFill>
                  <a:srgbClr val="231F20"/>
                </a:solidFill>
              </a:rPr>
              <a:t> </a:t>
            </a:r>
            <a:r>
              <a:rPr sz="1000" spc="20" dirty="0">
                <a:solidFill>
                  <a:srgbClr val="231F20"/>
                </a:solidFill>
              </a:rPr>
              <a:t>they</a:t>
            </a:r>
            <a:r>
              <a:rPr sz="1000" spc="55" dirty="0">
                <a:solidFill>
                  <a:srgbClr val="231F20"/>
                </a:solidFill>
              </a:rPr>
              <a:t> </a:t>
            </a:r>
            <a:r>
              <a:rPr sz="1000" spc="25" dirty="0">
                <a:solidFill>
                  <a:srgbClr val="231F20"/>
                </a:solidFill>
              </a:rPr>
              <a:t>have.</a:t>
            </a:r>
            <a:endParaRPr sz="10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2"/>
            <a:ext cx="10692130" cy="7560309"/>
            <a:chOff x="0" y="12"/>
            <a:chExt cx="10692130" cy="7560309"/>
          </a:xfrm>
        </p:grpSpPr>
        <p:pic>
          <p:nvPicPr>
            <p:cNvPr id="3" name="object 3"/>
            <p:cNvPicPr/>
            <p:nvPr/>
          </p:nvPicPr>
          <p:blipFill>
            <a:blip r:embed="rId2" cstate="print"/>
            <a:stretch>
              <a:fillRect/>
            </a:stretch>
          </p:blipFill>
          <p:spPr>
            <a:xfrm>
              <a:off x="0" y="1313332"/>
              <a:ext cx="10692002" cy="6246672"/>
            </a:xfrm>
            <a:prstGeom prst="rect">
              <a:avLst/>
            </a:prstGeom>
          </p:spPr>
        </p:pic>
        <p:pic>
          <p:nvPicPr>
            <p:cNvPr id="4" name="object 4"/>
            <p:cNvPicPr/>
            <p:nvPr/>
          </p:nvPicPr>
          <p:blipFill>
            <a:blip r:embed="rId3" cstate="print"/>
            <a:stretch>
              <a:fillRect/>
            </a:stretch>
          </p:blipFill>
          <p:spPr>
            <a:xfrm>
              <a:off x="540003" y="5391956"/>
              <a:ext cx="2963066" cy="1710848"/>
            </a:xfrm>
            <a:prstGeom prst="rect">
              <a:avLst/>
            </a:prstGeom>
          </p:spPr>
        </p:pic>
      </p:grpSp>
      <p:sp>
        <p:nvSpPr>
          <p:cNvPr id="5" name="object 5"/>
          <p:cNvSpPr txBox="1"/>
          <p:nvPr/>
        </p:nvSpPr>
        <p:spPr>
          <a:xfrm>
            <a:off x="387000" y="7340969"/>
            <a:ext cx="1731010" cy="71120"/>
          </a:xfrm>
          <a:prstGeom prst="rect">
            <a:avLst/>
          </a:prstGeom>
        </p:spPr>
        <p:txBody>
          <a:bodyPr vert="horz" wrap="square" lIns="0" tIns="0" rIns="0" bIns="0" rtlCol="0">
            <a:spAutoFit/>
          </a:bodyPr>
          <a:lstStyle/>
          <a:p>
            <a:pPr>
              <a:lnSpc>
                <a:spcPts val="555"/>
              </a:lnSpc>
            </a:pPr>
            <a:r>
              <a:rPr sz="500" spc="25" dirty="0">
                <a:solidFill>
                  <a:srgbClr val="231F20"/>
                </a:solidFill>
                <a:latin typeface="Arial MT"/>
                <a:cs typeface="Arial MT"/>
              </a:rPr>
              <a:t>©2022</a:t>
            </a:r>
            <a:r>
              <a:rPr sz="500" spc="70" dirty="0">
                <a:solidFill>
                  <a:srgbClr val="231F20"/>
                </a:solidFill>
                <a:latin typeface="Arial MT"/>
                <a:cs typeface="Arial MT"/>
              </a:rPr>
              <a:t> </a:t>
            </a:r>
            <a:r>
              <a:rPr sz="500" spc="25" dirty="0">
                <a:solidFill>
                  <a:srgbClr val="231F20"/>
                </a:solidFill>
                <a:latin typeface="Arial MT"/>
                <a:cs typeface="Arial MT"/>
              </a:rPr>
              <a:t>Syrian</a:t>
            </a:r>
            <a:r>
              <a:rPr sz="500" spc="70" dirty="0">
                <a:solidFill>
                  <a:srgbClr val="231F20"/>
                </a:solidFill>
                <a:latin typeface="Arial MT"/>
                <a:cs typeface="Arial MT"/>
              </a:rPr>
              <a:t> </a:t>
            </a:r>
            <a:r>
              <a:rPr sz="500" spc="30" dirty="0">
                <a:solidFill>
                  <a:srgbClr val="231F20"/>
                </a:solidFill>
                <a:latin typeface="Arial MT"/>
                <a:cs typeface="Arial MT"/>
              </a:rPr>
              <a:t>Computer</a:t>
            </a:r>
            <a:r>
              <a:rPr sz="500" spc="75" dirty="0">
                <a:solidFill>
                  <a:srgbClr val="231F20"/>
                </a:solidFill>
                <a:latin typeface="Arial MT"/>
                <a:cs typeface="Arial MT"/>
              </a:rPr>
              <a:t> </a:t>
            </a:r>
            <a:r>
              <a:rPr sz="500" spc="25" dirty="0">
                <a:solidFill>
                  <a:srgbClr val="231F20"/>
                </a:solidFill>
                <a:latin typeface="Arial MT"/>
                <a:cs typeface="Arial MT"/>
              </a:rPr>
              <a:t>Society.</a:t>
            </a:r>
            <a:r>
              <a:rPr sz="500" spc="45" dirty="0">
                <a:solidFill>
                  <a:srgbClr val="231F20"/>
                </a:solidFill>
                <a:latin typeface="Arial MT"/>
                <a:cs typeface="Arial MT"/>
              </a:rPr>
              <a:t> </a:t>
            </a:r>
            <a:r>
              <a:rPr sz="500" spc="20" dirty="0">
                <a:solidFill>
                  <a:srgbClr val="231F20"/>
                </a:solidFill>
                <a:latin typeface="Arial MT"/>
                <a:cs typeface="Arial MT"/>
              </a:rPr>
              <a:t>All</a:t>
            </a:r>
            <a:r>
              <a:rPr sz="500" spc="70" dirty="0">
                <a:solidFill>
                  <a:srgbClr val="231F20"/>
                </a:solidFill>
                <a:latin typeface="Arial MT"/>
                <a:cs typeface="Arial MT"/>
              </a:rPr>
              <a:t> </a:t>
            </a:r>
            <a:r>
              <a:rPr sz="500" spc="25" dirty="0">
                <a:solidFill>
                  <a:srgbClr val="231F20"/>
                </a:solidFill>
                <a:latin typeface="Arial MT"/>
                <a:cs typeface="Arial MT"/>
              </a:rPr>
              <a:t>Rights</a:t>
            </a:r>
            <a:r>
              <a:rPr sz="500" spc="75" dirty="0">
                <a:solidFill>
                  <a:srgbClr val="231F20"/>
                </a:solidFill>
                <a:latin typeface="Arial MT"/>
                <a:cs typeface="Arial MT"/>
              </a:rPr>
              <a:t> </a:t>
            </a:r>
            <a:r>
              <a:rPr sz="500" spc="35" dirty="0">
                <a:solidFill>
                  <a:srgbClr val="231F20"/>
                </a:solidFill>
                <a:latin typeface="Arial MT"/>
                <a:cs typeface="Arial MT"/>
              </a:rPr>
              <a:t>Reserved</a:t>
            </a:r>
            <a:endParaRPr sz="500">
              <a:latin typeface="Arial MT"/>
              <a:cs typeface="Arial MT"/>
            </a:endParaRPr>
          </a:p>
        </p:txBody>
      </p:sp>
      <p:grpSp>
        <p:nvGrpSpPr>
          <p:cNvPr id="6" name="object 6"/>
          <p:cNvGrpSpPr/>
          <p:nvPr/>
        </p:nvGrpSpPr>
        <p:grpSpPr>
          <a:xfrm>
            <a:off x="393025" y="6924006"/>
            <a:ext cx="489584" cy="385445"/>
            <a:chOff x="393025" y="6924006"/>
            <a:chExt cx="489584" cy="385445"/>
          </a:xfrm>
        </p:grpSpPr>
        <p:sp>
          <p:nvSpPr>
            <p:cNvPr id="7" name="object 7"/>
            <p:cNvSpPr/>
            <p:nvPr/>
          </p:nvSpPr>
          <p:spPr>
            <a:xfrm>
              <a:off x="393052" y="6924014"/>
              <a:ext cx="161290" cy="314960"/>
            </a:xfrm>
            <a:custGeom>
              <a:avLst/>
              <a:gdLst/>
              <a:ahLst/>
              <a:cxnLst/>
              <a:rect l="l" t="t" r="r" b="b"/>
              <a:pathLst>
                <a:path w="161290" h="314959">
                  <a:moveTo>
                    <a:pt x="161036" y="0"/>
                  </a:moveTo>
                  <a:lnTo>
                    <a:pt x="127" y="0"/>
                  </a:lnTo>
                  <a:lnTo>
                    <a:pt x="127" y="52070"/>
                  </a:lnTo>
                  <a:lnTo>
                    <a:pt x="88" y="111760"/>
                  </a:lnTo>
                  <a:lnTo>
                    <a:pt x="0" y="314960"/>
                  </a:lnTo>
                  <a:lnTo>
                    <a:pt x="44462" y="314960"/>
                  </a:lnTo>
                  <a:lnTo>
                    <a:pt x="44462" y="111760"/>
                  </a:lnTo>
                  <a:lnTo>
                    <a:pt x="44462" y="52070"/>
                  </a:lnTo>
                  <a:lnTo>
                    <a:pt x="60236" y="52070"/>
                  </a:lnTo>
                  <a:lnTo>
                    <a:pt x="60236" y="111760"/>
                  </a:lnTo>
                  <a:lnTo>
                    <a:pt x="160972" y="111760"/>
                  </a:lnTo>
                  <a:lnTo>
                    <a:pt x="160972" y="52070"/>
                  </a:lnTo>
                  <a:lnTo>
                    <a:pt x="161036" y="0"/>
                  </a:lnTo>
                  <a:close/>
                </a:path>
              </a:pathLst>
            </a:custGeom>
            <a:solidFill>
              <a:srgbClr val="13366C"/>
            </a:solidFill>
          </p:spPr>
          <p:txBody>
            <a:bodyPr wrap="square" lIns="0" tIns="0" rIns="0" bIns="0" rtlCol="0"/>
            <a:lstStyle/>
            <a:p>
              <a:endParaRPr/>
            </a:p>
          </p:txBody>
        </p:sp>
        <p:pic>
          <p:nvPicPr>
            <p:cNvPr id="8" name="object 8"/>
            <p:cNvPicPr/>
            <p:nvPr/>
          </p:nvPicPr>
          <p:blipFill>
            <a:blip r:embed="rId4" cstate="print"/>
            <a:stretch>
              <a:fillRect/>
            </a:stretch>
          </p:blipFill>
          <p:spPr>
            <a:xfrm>
              <a:off x="574739" y="6924006"/>
              <a:ext cx="307186" cy="185420"/>
            </a:xfrm>
            <a:prstGeom prst="rect">
              <a:avLst/>
            </a:prstGeom>
          </p:spPr>
        </p:pic>
        <p:sp>
          <p:nvSpPr>
            <p:cNvPr id="9" name="object 9"/>
            <p:cNvSpPr/>
            <p:nvPr/>
          </p:nvSpPr>
          <p:spPr>
            <a:xfrm>
              <a:off x="393014" y="7055459"/>
              <a:ext cx="489584" cy="253365"/>
            </a:xfrm>
            <a:custGeom>
              <a:avLst/>
              <a:gdLst/>
              <a:ahLst/>
              <a:cxnLst/>
              <a:rect l="l" t="t" r="r" b="b"/>
              <a:pathLst>
                <a:path w="489584" h="253365">
                  <a:moveTo>
                    <a:pt x="163080" y="68580"/>
                  </a:moveTo>
                  <a:lnTo>
                    <a:pt x="107340" y="68580"/>
                  </a:lnTo>
                  <a:lnTo>
                    <a:pt x="107340" y="62230"/>
                  </a:lnTo>
                  <a:lnTo>
                    <a:pt x="107327" y="53340"/>
                  </a:lnTo>
                  <a:lnTo>
                    <a:pt x="163042" y="53340"/>
                  </a:lnTo>
                  <a:lnTo>
                    <a:pt x="163042" y="0"/>
                  </a:lnTo>
                  <a:lnTo>
                    <a:pt x="59232" y="0"/>
                  </a:lnTo>
                  <a:lnTo>
                    <a:pt x="59232" y="53340"/>
                  </a:lnTo>
                  <a:lnTo>
                    <a:pt x="59232" y="62230"/>
                  </a:lnTo>
                  <a:lnTo>
                    <a:pt x="59232" y="68580"/>
                  </a:lnTo>
                  <a:lnTo>
                    <a:pt x="59232" y="119380"/>
                  </a:lnTo>
                  <a:lnTo>
                    <a:pt x="127292" y="119380"/>
                  </a:lnTo>
                  <a:lnTo>
                    <a:pt x="127292" y="129540"/>
                  </a:lnTo>
                  <a:lnTo>
                    <a:pt x="127292" y="135890"/>
                  </a:lnTo>
                  <a:lnTo>
                    <a:pt x="127355" y="137160"/>
                  </a:lnTo>
                  <a:lnTo>
                    <a:pt x="59321" y="137160"/>
                  </a:lnTo>
                  <a:lnTo>
                    <a:pt x="59321" y="184150"/>
                  </a:lnTo>
                  <a:lnTo>
                    <a:pt x="163080" y="184150"/>
                  </a:lnTo>
                  <a:lnTo>
                    <a:pt x="163080" y="137160"/>
                  </a:lnTo>
                  <a:lnTo>
                    <a:pt x="163080" y="135890"/>
                  </a:lnTo>
                  <a:lnTo>
                    <a:pt x="163080" y="129540"/>
                  </a:lnTo>
                  <a:lnTo>
                    <a:pt x="163080" y="119380"/>
                  </a:lnTo>
                  <a:lnTo>
                    <a:pt x="163080" y="68580"/>
                  </a:lnTo>
                  <a:close/>
                </a:path>
                <a:path w="489584" h="253365">
                  <a:moveTo>
                    <a:pt x="317830" y="139534"/>
                  </a:moveTo>
                  <a:lnTo>
                    <a:pt x="223139" y="139534"/>
                  </a:lnTo>
                  <a:lnTo>
                    <a:pt x="223139" y="117944"/>
                  </a:lnTo>
                  <a:lnTo>
                    <a:pt x="317627" y="117944"/>
                  </a:lnTo>
                  <a:lnTo>
                    <a:pt x="317627" y="117652"/>
                  </a:lnTo>
                  <a:lnTo>
                    <a:pt x="317627" y="67144"/>
                  </a:lnTo>
                  <a:lnTo>
                    <a:pt x="180848" y="67144"/>
                  </a:lnTo>
                  <a:lnTo>
                    <a:pt x="180848" y="117944"/>
                  </a:lnTo>
                  <a:lnTo>
                    <a:pt x="180848" y="139534"/>
                  </a:lnTo>
                  <a:lnTo>
                    <a:pt x="180848" y="183984"/>
                  </a:lnTo>
                  <a:lnTo>
                    <a:pt x="317830" y="183984"/>
                  </a:lnTo>
                  <a:lnTo>
                    <a:pt x="317830" y="139534"/>
                  </a:lnTo>
                  <a:close/>
                </a:path>
                <a:path w="489584" h="253365">
                  <a:moveTo>
                    <a:pt x="489572" y="66675"/>
                  </a:moveTo>
                  <a:lnTo>
                    <a:pt x="331165" y="66675"/>
                  </a:lnTo>
                  <a:lnTo>
                    <a:pt x="331165" y="118745"/>
                  </a:lnTo>
                  <a:lnTo>
                    <a:pt x="331165" y="137795"/>
                  </a:lnTo>
                  <a:lnTo>
                    <a:pt x="331165" y="184785"/>
                  </a:lnTo>
                  <a:lnTo>
                    <a:pt x="444068" y="184785"/>
                  </a:lnTo>
                  <a:lnTo>
                    <a:pt x="444068" y="201295"/>
                  </a:lnTo>
                  <a:lnTo>
                    <a:pt x="443826" y="201295"/>
                  </a:lnTo>
                  <a:lnTo>
                    <a:pt x="443826" y="202565"/>
                  </a:lnTo>
                  <a:lnTo>
                    <a:pt x="0" y="202565"/>
                  </a:lnTo>
                  <a:lnTo>
                    <a:pt x="0" y="253365"/>
                  </a:lnTo>
                  <a:lnTo>
                    <a:pt x="489572" y="253365"/>
                  </a:lnTo>
                  <a:lnTo>
                    <a:pt x="489572" y="202565"/>
                  </a:lnTo>
                  <a:lnTo>
                    <a:pt x="489572" y="201295"/>
                  </a:lnTo>
                  <a:lnTo>
                    <a:pt x="489572" y="184785"/>
                  </a:lnTo>
                  <a:lnTo>
                    <a:pt x="489572" y="137795"/>
                  </a:lnTo>
                  <a:lnTo>
                    <a:pt x="372478" y="137795"/>
                  </a:lnTo>
                  <a:lnTo>
                    <a:pt x="372478" y="118745"/>
                  </a:lnTo>
                  <a:lnTo>
                    <a:pt x="489572" y="118745"/>
                  </a:lnTo>
                  <a:lnTo>
                    <a:pt x="489572" y="66675"/>
                  </a:lnTo>
                  <a:close/>
                </a:path>
              </a:pathLst>
            </a:custGeom>
            <a:solidFill>
              <a:srgbClr val="0057A8"/>
            </a:solidFill>
          </p:spPr>
          <p:txBody>
            <a:bodyPr wrap="square" lIns="0" tIns="0" rIns="0" bIns="0" rtlCol="0"/>
            <a:lstStyle/>
            <a:p>
              <a:endParaRPr/>
            </a:p>
          </p:txBody>
        </p:sp>
      </p:grpSp>
      <p:sp>
        <p:nvSpPr>
          <p:cNvPr id="10" name="object 10"/>
          <p:cNvSpPr/>
          <p:nvPr/>
        </p:nvSpPr>
        <p:spPr>
          <a:xfrm>
            <a:off x="0" y="6925005"/>
            <a:ext cx="346075" cy="475615"/>
          </a:xfrm>
          <a:custGeom>
            <a:avLst/>
            <a:gdLst/>
            <a:ahLst/>
            <a:cxnLst/>
            <a:rect l="l" t="t" r="r" b="b"/>
            <a:pathLst>
              <a:path w="346075" h="475615">
                <a:moveTo>
                  <a:pt x="345605" y="0"/>
                </a:moveTo>
                <a:lnTo>
                  <a:pt x="0" y="0"/>
                </a:lnTo>
                <a:lnTo>
                  <a:pt x="0" y="475602"/>
                </a:lnTo>
                <a:lnTo>
                  <a:pt x="345605" y="475602"/>
                </a:lnTo>
                <a:lnTo>
                  <a:pt x="345605" y="0"/>
                </a:lnTo>
                <a:close/>
              </a:path>
            </a:pathLst>
          </a:custGeom>
          <a:solidFill>
            <a:srgbClr val="A7A9AC"/>
          </a:solidFill>
        </p:spPr>
        <p:txBody>
          <a:bodyPr wrap="square" lIns="0" tIns="0" rIns="0" bIns="0" rtlCol="0"/>
          <a:lstStyle/>
          <a:p>
            <a:endParaRPr/>
          </a:p>
        </p:txBody>
      </p:sp>
      <p:pic>
        <p:nvPicPr>
          <p:cNvPr id="11" name="object 11"/>
          <p:cNvPicPr/>
          <p:nvPr/>
        </p:nvPicPr>
        <p:blipFill>
          <a:blip r:embed="rId5" cstate="print"/>
          <a:stretch>
            <a:fillRect/>
          </a:stretch>
        </p:blipFill>
        <p:spPr>
          <a:xfrm>
            <a:off x="457194" y="900926"/>
            <a:ext cx="833090" cy="82447"/>
          </a:xfrm>
          <a:prstGeom prst="rect">
            <a:avLst/>
          </a:prstGeom>
        </p:spPr>
      </p:pic>
      <p:grpSp>
        <p:nvGrpSpPr>
          <p:cNvPr id="12" name="object 12"/>
          <p:cNvGrpSpPr/>
          <p:nvPr/>
        </p:nvGrpSpPr>
        <p:grpSpPr>
          <a:xfrm>
            <a:off x="573302" y="324002"/>
            <a:ext cx="633730" cy="472440"/>
            <a:chOff x="573302" y="324002"/>
            <a:chExt cx="633730" cy="472440"/>
          </a:xfrm>
        </p:grpSpPr>
        <p:pic>
          <p:nvPicPr>
            <p:cNvPr id="13" name="object 13"/>
            <p:cNvPicPr/>
            <p:nvPr/>
          </p:nvPicPr>
          <p:blipFill>
            <a:blip r:embed="rId6" cstate="print"/>
            <a:stretch>
              <a:fillRect/>
            </a:stretch>
          </p:blipFill>
          <p:spPr>
            <a:xfrm>
              <a:off x="584380" y="324002"/>
              <a:ext cx="612201" cy="406425"/>
            </a:xfrm>
            <a:prstGeom prst="rect">
              <a:avLst/>
            </a:prstGeom>
          </p:spPr>
        </p:pic>
        <p:pic>
          <p:nvPicPr>
            <p:cNvPr id="14" name="object 14"/>
            <p:cNvPicPr/>
            <p:nvPr/>
          </p:nvPicPr>
          <p:blipFill>
            <a:blip r:embed="rId7" cstate="print"/>
            <a:stretch>
              <a:fillRect/>
            </a:stretch>
          </p:blipFill>
          <p:spPr>
            <a:xfrm>
              <a:off x="802269" y="444183"/>
              <a:ext cx="163042" cy="182879"/>
            </a:xfrm>
            <a:prstGeom prst="rect">
              <a:avLst/>
            </a:prstGeom>
          </p:spPr>
        </p:pic>
        <p:pic>
          <p:nvPicPr>
            <p:cNvPr id="15" name="object 15"/>
            <p:cNvPicPr/>
            <p:nvPr/>
          </p:nvPicPr>
          <p:blipFill>
            <a:blip r:embed="rId8" cstate="print"/>
            <a:stretch>
              <a:fillRect/>
            </a:stretch>
          </p:blipFill>
          <p:spPr>
            <a:xfrm>
              <a:off x="573302" y="475284"/>
              <a:ext cx="633261" cy="320835"/>
            </a:xfrm>
            <a:prstGeom prst="rect">
              <a:avLst/>
            </a:prstGeom>
          </p:spPr>
        </p:pic>
      </p:grpSp>
      <p:pic>
        <p:nvPicPr>
          <p:cNvPr id="16" name="object 16"/>
          <p:cNvPicPr/>
          <p:nvPr/>
        </p:nvPicPr>
        <p:blipFill>
          <a:blip r:embed="rId9" cstate="print"/>
          <a:stretch>
            <a:fillRect/>
          </a:stretch>
        </p:blipFill>
        <p:spPr>
          <a:xfrm>
            <a:off x="0" y="1319999"/>
            <a:ext cx="10691999" cy="6240005"/>
          </a:xfrm>
          <a:prstGeom prst="rect">
            <a:avLst/>
          </a:prstGeom>
        </p:spPr>
      </p:pic>
      <p:sp>
        <p:nvSpPr>
          <p:cNvPr id="17" name="object 17"/>
          <p:cNvSpPr txBox="1"/>
          <p:nvPr/>
        </p:nvSpPr>
        <p:spPr>
          <a:xfrm>
            <a:off x="536299" y="1631270"/>
            <a:ext cx="3434715" cy="759823"/>
          </a:xfrm>
          <a:prstGeom prst="rect">
            <a:avLst/>
          </a:prstGeom>
        </p:spPr>
        <p:txBody>
          <a:bodyPr vert="horz" wrap="square" lIns="0" tIns="66675" rIns="0" bIns="0" rtlCol="0">
            <a:spAutoFit/>
          </a:bodyPr>
          <a:lstStyle/>
          <a:p>
            <a:pPr marL="12700" marR="5080" algn="l" rtl="0">
              <a:lnSpc>
                <a:spcPts val="1750"/>
              </a:lnSpc>
              <a:spcBef>
                <a:spcPts val="525"/>
              </a:spcBef>
            </a:pPr>
            <a:r>
              <a:rPr sz="1800" b="1" dirty="0">
                <a:solidFill>
                  <a:srgbClr val="005B8E"/>
                </a:solidFill>
                <a:latin typeface="Arial"/>
                <a:cs typeface="Arial"/>
              </a:rPr>
              <a:t>We </a:t>
            </a:r>
            <a:r>
              <a:rPr sz="1800" b="1" spc="10" dirty="0">
                <a:solidFill>
                  <a:srgbClr val="005B8E"/>
                </a:solidFill>
                <a:latin typeface="Arial"/>
                <a:cs typeface="Arial"/>
              </a:rPr>
              <a:t>believe that our </a:t>
            </a:r>
            <a:r>
              <a:rPr sz="1800" b="1" spc="5" dirty="0">
                <a:solidFill>
                  <a:srgbClr val="005B8E"/>
                </a:solidFill>
                <a:latin typeface="Arial"/>
                <a:cs typeface="Arial"/>
              </a:rPr>
              <a:t>application </a:t>
            </a:r>
            <a:r>
              <a:rPr sz="1800" b="1" spc="-490" dirty="0">
                <a:solidFill>
                  <a:srgbClr val="005B8E"/>
                </a:solidFill>
                <a:latin typeface="Arial"/>
                <a:cs typeface="Arial"/>
              </a:rPr>
              <a:t> </a:t>
            </a:r>
            <a:r>
              <a:rPr sz="1800" b="1" spc="10" dirty="0">
                <a:solidFill>
                  <a:srgbClr val="005B8E"/>
                </a:solidFill>
                <a:latin typeface="Arial"/>
                <a:cs typeface="Arial"/>
              </a:rPr>
              <a:t>is the key to </a:t>
            </a:r>
            <a:r>
              <a:rPr sz="1800" b="1" spc="5" dirty="0">
                <a:solidFill>
                  <a:srgbClr val="005B8E"/>
                </a:solidFill>
                <a:latin typeface="Arial"/>
                <a:cs typeface="Arial"/>
              </a:rPr>
              <a:t>complete any </a:t>
            </a:r>
            <a:r>
              <a:rPr sz="1800" b="1" spc="10" dirty="0">
                <a:solidFill>
                  <a:srgbClr val="005B8E"/>
                </a:solidFill>
                <a:latin typeface="Arial"/>
                <a:cs typeface="Arial"/>
              </a:rPr>
              <a:t> </a:t>
            </a:r>
            <a:r>
              <a:rPr sz="1800" b="1" spc="5" dirty="0">
                <a:solidFill>
                  <a:srgbClr val="005B8E"/>
                </a:solidFill>
                <a:latin typeface="Arial"/>
                <a:cs typeface="Arial"/>
              </a:rPr>
              <a:t>successful</a:t>
            </a:r>
            <a:r>
              <a:rPr sz="1800" b="1" dirty="0">
                <a:solidFill>
                  <a:srgbClr val="005B8E"/>
                </a:solidFill>
                <a:latin typeface="Arial"/>
                <a:cs typeface="Arial"/>
              </a:rPr>
              <a:t> </a:t>
            </a:r>
            <a:r>
              <a:rPr sz="1800" b="1" spc="10" dirty="0">
                <a:solidFill>
                  <a:srgbClr val="005B8E"/>
                </a:solidFill>
                <a:latin typeface="Arial"/>
                <a:cs typeface="Arial"/>
              </a:rPr>
              <a:t>business</a:t>
            </a:r>
            <a:endParaRPr sz="1800" dirty="0">
              <a:latin typeface="Arial"/>
              <a:cs typeface="Aria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2"/>
            <a:ext cx="10692130" cy="7560309"/>
            <a:chOff x="0" y="12"/>
            <a:chExt cx="10692130" cy="7560309"/>
          </a:xfrm>
        </p:grpSpPr>
        <p:pic>
          <p:nvPicPr>
            <p:cNvPr id="3" name="object 3"/>
            <p:cNvPicPr/>
            <p:nvPr/>
          </p:nvPicPr>
          <p:blipFill>
            <a:blip r:embed="rId2" cstate="print"/>
            <a:stretch>
              <a:fillRect/>
            </a:stretch>
          </p:blipFill>
          <p:spPr>
            <a:xfrm>
              <a:off x="0" y="1313332"/>
              <a:ext cx="10692002" cy="6246672"/>
            </a:xfrm>
            <a:prstGeom prst="rect">
              <a:avLst/>
            </a:prstGeom>
          </p:spPr>
        </p:pic>
        <p:pic>
          <p:nvPicPr>
            <p:cNvPr id="4" name="object 4"/>
            <p:cNvPicPr/>
            <p:nvPr/>
          </p:nvPicPr>
          <p:blipFill>
            <a:blip r:embed="rId3" cstate="print"/>
            <a:stretch>
              <a:fillRect/>
            </a:stretch>
          </p:blipFill>
          <p:spPr>
            <a:xfrm>
              <a:off x="540003" y="5391957"/>
              <a:ext cx="2963066" cy="1710847"/>
            </a:xfrm>
            <a:prstGeom prst="rect">
              <a:avLst/>
            </a:prstGeom>
          </p:spPr>
        </p:pic>
      </p:grpSp>
      <p:sp>
        <p:nvSpPr>
          <p:cNvPr id="9" name="object 9"/>
          <p:cNvSpPr/>
          <p:nvPr/>
        </p:nvSpPr>
        <p:spPr>
          <a:xfrm>
            <a:off x="0" y="6925005"/>
            <a:ext cx="346075" cy="475615"/>
          </a:xfrm>
          <a:custGeom>
            <a:avLst/>
            <a:gdLst/>
            <a:ahLst/>
            <a:cxnLst/>
            <a:rect l="l" t="t" r="r" b="b"/>
            <a:pathLst>
              <a:path w="346075" h="475615">
                <a:moveTo>
                  <a:pt x="345605" y="0"/>
                </a:moveTo>
                <a:lnTo>
                  <a:pt x="0" y="0"/>
                </a:lnTo>
                <a:lnTo>
                  <a:pt x="0" y="475602"/>
                </a:lnTo>
                <a:lnTo>
                  <a:pt x="345605" y="475602"/>
                </a:lnTo>
                <a:lnTo>
                  <a:pt x="345605" y="0"/>
                </a:lnTo>
                <a:close/>
              </a:path>
            </a:pathLst>
          </a:custGeom>
          <a:solidFill>
            <a:srgbClr val="A7A9AC"/>
          </a:solidFill>
        </p:spPr>
        <p:txBody>
          <a:bodyPr wrap="square" lIns="0" tIns="0" rIns="0" bIns="0" rtlCol="0"/>
          <a:lstStyle/>
          <a:p>
            <a:endParaRPr/>
          </a:p>
        </p:txBody>
      </p:sp>
      <p:pic>
        <p:nvPicPr>
          <p:cNvPr id="10" name="object 10"/>
          <p:cNvPicPr/>
          <p:nvPr/>
        </p:nvPicPr>
        <p:blipFill>
          <a:blip r:embed="rId4" cstate="print"/>
          <a:stretch>
            <a:fillRect/>
          </a:stretch>
        </p:blipFill>
        <p:spPr>
          <a:xfrm>
            <a:off x="457194" y="900926"/>
            <a:ext cx="833090" cy="82447"/>
          </a:xfrm>
          <a:prstGeom prst="rect">
            <a:avLst/>
          </a:prstGeom>
        </p:spPr>
      </p:pic>
      <p:grpSp>
        <p:nvGrpSpPr>
          <p:cNvPr id="11" name="object 11"/>
          <p:cNvGrpSpPr/>
          <p:nvPr/>
        </p:nvGrpSpPr>
        <p:grpSpPr>
          <a:xfrm>
            <a:off x="573302" y="324002"/>
            <a:ext cx="633730" cy="472440"/>
            <a:chOff x="573302" y="324002"/>
            <a:chExt cx="633730" cy="472440"/>
          </a:xfrm>
        </p:grpSpPr>
        <p:pic>
          <p:nvPicPr>
            <p:cNvPr id="12" name="object 12"/>
            <p:cNvPicPr/>
            <p:nvPr/>
          </p:nvPicPr>
          <p:blipFill>
            <a:blip r:embed="rId5" cstate="print"/>
            <a:stretch>
              <a:fillRect/>
            </a:stretch>
          </p:blipFill>
          <p:spPr>
            <a:xfrm>
              <a:off x="584380" y="324002"/>
              <a:ext cx="612201" cy="406425"/>
            </a:xfrm>
            <a:prstGeom prst="rect">
              <a:avLst/>
            </a:prstGeom>
          </p:spPr>
        </p:pic>
        <p:pic>
          <p:nvPicPr>
            <p:cNvPr id="13" name="object 13"/>
            <p:cNvPicPr/>
            <p:nvPr/>
          </p:nvPicPr>
          <p:blipFill>
            <a:blip r:embed="rId6" cstate="print"/>
            <a:stretch>
              <a:fillRect/>
            </a:stretch>
          </p:blipFill>
          <p:spPr>
            <a:xfrm>
              <a:off x="802269" y="444183"/>
              <a:ext cx="163042" cy="182879"/>
            </a:xfrm>
            <a:prstGeom prst="rect">
              <a:avLst/>
            </a:prstGeom>
          </p:spPr>
        </p:pic>
        <p:pic>
          <p:nvPicPr>
            <p:cNvPr id="14" name="object 14"/>
            <p:cNvPicPr/>
            <p:nvPr/>
          </p:nvPicPr>
          <p:blipFill>
            <a:blip r:embed="rId7" cstate="print"/>
            <a:stretch>
              <a:fillRect/>
            </a:stretch>
          </p:blipFill>
          <p:spPr>
            <a:xfrm>
              <a:off x="573302" y="475284"/>
              <a:ext cx="633261" cy="320835"/>
            </a:xfrm>
            <a:prstGeom prst="rect">
              <a:avLst/>
            </a:prstGeom>
          </p:spPr>
        </p:pic>
      </p:grpSp>
      <p:pic>
        <p:nvPicPr>
          <p:cNvPr id="15" name="object 15"/>
          <p:cNvPicPr/>
          <p:nvPr/>
        </p:nvPicPr>
        <p:blipFill>
          <a:blip r:embed="rId8" cstate="print"/>
          <a:stretch>
            <a:fillRect/>
          </a:stretch>
        </p:blipFill>
        <p:spPr>
          <a:xfrm>
            <a:off x="4945202" y="2728506"/>
            <a:ext cx="4305604" cy="3447008"/>
          </a:xfrm>
          <a:prstGeom prst="rect">
            <a:avLst/>
          </a:prstGeom>
        </p:spPr>
      </p:pic>
      <p:sp>
        <p:nvSpPr>
          <p:cNvPr id="16" name="object 16"/>
          <p:cNvSpPr txBox="1"/>
          <p:nvPr/>
        </p:nvSpPr>
        <p:spPr>
          <a:xfrm>
            <a:off x="1428499" y="4224886"/>
            <a:ext cx="3277870" cy="825500"/>
          </a:xfrm>
          <a:prstGeom prst="rect">
            <a:avLst/>
          </a:prstGeom>
        </p:spPr>
        <p:txBody>
          <a:bodyPr vert="horz" wrap="square" lIns="0" tIns="12700" rIns="0" bIns="0" rtlCol="0">
            <a:spAutoFit/>
          </a:bodyPr>
          <a:lstStyle/>
          <a:p>
            <a:pPr marL="12700" algn="just" rtl="0">
              <a:lnSpc>
                <a:spcPts val="1530"/>
              </a:lnSpc>
              <a:spcBef>
                <a:spcPts val="100"/>
              </a:spcBef>
            </a:pPr>
            <a:r>
              <a:rPr sz="1300" b="1" spc="-5" dirty="0">
                <a:solidFill>
                  <a:srgbClr val="231F20"/>
                </a:solidFill>
                <a:latin typeface="Arial"/>
                <a:cs typeface="Arial"/>
              </a:rPr>
              <a:t>Creating</a:t>
            </a:r>
            <a:r>
              <a:rPr sz="1300" b="1" spc="-25" dirty="0">
                <a:solidFill>
                  <a:srgbClr val="231F20"/>
                </a:solidFill>
                <a:latin typeface="Arial"/>
                <a:cs typeface="Arial"/>
              </a:rPr>
              <a:t> </a:t>
            </a:r>
            <a:r>
              <a:rPr sz="1300" b="1" dirty="0">
                <a:solidFill>
                  <a:srgbClr val="231F20"/>
                </a:solidFill>
                <a:latin typeface="Arial"/>
                <a:cs typeface="Arial"/>
              </a:rPr>
              <a:t>&amp;</a:t>
            </a:r>
            <a:r>
              <a:rPr sz="1300" b="1" spc="-25" dirty="0">
                <a:solidFill>
                  <a:srgbClr val="231F20"/>
                </a:solidFill>
                <a:latin typeface="Arial"/>
                <a:cs typeface="Arial"/>
              </a:rPr>
              <a:t> </a:t>
            </a:r>
            <a:r>
              <a:rPr sz="1300" b="1" dirty="0">
                <a:solidFill>
                  <a:srgbClr val="231F20"/>
                </a:solidFill>
                <a:latin typeface="Arial"/>
                <a:cs typeface="Arial"/>
              </a:rPr>
              <a:t>publishing</a:t>
            </a:r>
            <a:r>
              <a:rPr sz="1300" b="1" spc="-15" dirty="0">
                <a:solidFill>
                  <a:srgbClr val="231F20"/>
                </a:solidFill>
                <a:latin typeface="Arial"/>
                <a:cs typeface="Arial"/>
              </a:rPr>
              <a:t> </a:t>
            </a:r>
            <a:r>
              <a:rPr sz="1300" b="1" dirty="0">
                <a:solidFill>
                  <a:srgbClr val="231F20"/>
                </a:solidFill>
                <a:latin typeface="Arial"/>
                <a:cs typeface="Arial"/>
              </a:rPr>
              <a:t>the</a:t>
            </a:r>
            <a:r>
              <a:rPr sz="1300" b="1" spc="-20" dirty="0">
                <a:solidFill>
                  <a:srgbClr val="231F20"/>
                </a:solidFill>
                <a:latin typeface="Arial"/>
                <a:cs typeface="Arial"/>
              </a:rPr>
              <a:t> </a:t>
            </a:r>
            <a:r>
              <a:rPr sz="1300" b="1" spc="-5" dirty="0">
                <a:solidFill>
                  <a:srgbClr val="231F20"/>
                </a:solidFill>
                <a:latin typeface="Arial"/>
                <a:cs typeface="Arial"/>
              </a:rPr>
              <a:t>request:</a:t>
            </a:r>
            <a:endParaRPr sz="1300" dirty="0">
              <a:latin typeface="Arial"/>
              <a:cs typeface="Arial"/>
            </a:endParaRPr>
          </a:p>
          <a:p>
            <a:pPr marL="12700" marR="5080" algn="just" rtl="0">
              <a:lnSpc>
                <a:spcPts val="1200"/>
              </a:lnSpc>
              <a:spcBef>
                <a:spcPts val="10"/>
              </a:spcBef>
            </a:pPr>
            <a:r>
              <a:rPr sz="1000" dirty="0">
                <a:solidFill>
                  <a:srgbClr val="231F20"/>
                </a:solidFill>
                <a:latin typeface="Arial MT"/>
                <a:cs typeface="Arial MT"/>
              </a:rPr>
              <a:t>IT</a:t>
            </a:r>
            <a:r>
              <a:rPr sz="1000" spc="-80" dirty="0">
                <a:solidFill>
                  <a:srgbClr val="231F20"/>
                </a:solidFill>
                <a:latin typeface="Arial MT"/>
                <a:cs typeface="Arial MT"/>
              </a:rPr>
              <a:t> </a:t>
            </a:r>
            <a:r>
              <a:rPr sz="1000" spc="-5" dirty="0">
                <a:solidFill>
                  <a:srgbClr val="231F20"/>
                </a:solidFill>
                <a:latin typeface="Arial MT"/>
                <a:cs typeface="Arial MT"/>
              </a:rPr>
              <a:t>an</a:t>
            </a:r>
            <a:r>
              <a:rPr sz="1000" dirty="0">
                <a:solidFill>
                  <a:srgbClr val="231F20"/>
                </a:solidFill>
                <a:latin typeface="Arial MT"/>
                <a:cs typeface="Arial MT"/>
              </a:rPr>
              <a:t>d</a:t>
            </a:r>
            <a:r>
              <a:rPr sz="1000" spc="-65" dirty="0">
                <a:solidFill>
                  <a:srgbClr val="231F20"/>
                </a:solidFill>
                <a:latin typeface="Arial MT"/>
                <a:cs typeface="Arial MT"/>
              </a:rPr>
              <a:t> </a:t>
            </a:r>
            <a:r>
              <a:rPr sz="1000" dirty="0">
                <a:solidFill>
                  <a:srgbClr val="231F20"/>
                </a:solidFill>
                <a:latin typeface="Arial MT"/>
                <a:cs typeface="Arial MT"/>
              </a:rPr>
              <a:t>client</a:t>
            </a:r>
            <a:r>
              <a:rPr sz="1000" spc="-65" dirty="0">
                <a:solidFill>
                  <a:srgbClr val="231F20"/>
                </a:solidFill>
                <a:latin typeface="Arial MT"/>
                <a:cs typeface="Arial MT"/>
              </a:rPr>
              <a:t> </a:t>
            </a:r>
            <a:r>
              <a:rPr sz="1000" dirty="0">
                <a:solidFill>
                  <a:srgbClr val="231F20"/>
                </a:solidFill>
                <a:latin typeface="Arial MT"/>
                <a:cs typeface="Arial MT"/>
              </a:rPr>
              <a:t>companies</a:t>
            </a:r>
            <a:r>
              <a:rPr sz="1000" spc="-65" dirty="0">
                <a:solidFill>
                  <a:srgbClr val="231F20"/>
                </a:solidFill>
                <a:latin typeface="Arial MT"/>
                <a:cs typeface="Arial MT"/>
              </a:rPr>
              <a:t> </a:t>
            </a:r>
            <a:r>
              <a:rPr sz="1000" dirty="0">
                <a:solidFill>
                  <a:srgbClr val="231F20"/>
                </a:solidFill>
                <a:latin typeface="Arial MT"/>
                <a:cs typeface="Arial MT"/>
              </a:rPr>
              <a:t>can</a:t>
            </a:r>
            <a:r>
              <a:rPr sz="1000" spc="-65" dirty="0">
                <a:solidFill>
                  <a:srgbClr val="231F20"/>
                </a:solidFill>
                <a:latin typeface="Arial MT"/>
                <a:cs typeface="Arial MT"/>
              </a:rPr>
              <a:t> </a:t>
            </a:r>
            <a:r>
              <a:rPr sz="1000" dirty="0">
                <a:solidFill>
                  <a:srgbClr val="231F20"/>
                </a:solidFill>
                <a:latin typeface="Arial MT"/>
                <a:cs typeface="Arial MT"/>
              </a:rPr>
              <a:t>create</a:t>
            </a:r>
            <a:r>
              <a:rPr sz="1000" spc="-65" dirty="0">
                <a:solidFill>
                  <a:srgbClr val="231F20"/>
                </a:solidFill>
                <a:latin typeface="Arial MT"/>
                <a:cs typeface="Arial MT"/>
              </a:rPr>
              <a:t> </a:t>
            </a:r>
            <a:r>
              <a:rPr sz="1000" dirty="0">
                <a:solidFill>
                  <a:srgbClr val="231F20"/>
                </a:solidFill>
                <a:latin typeface="Arial MT"/>
                <a:cs typeface="Arial MT"/>
              </a:rPr>
              <a:t>requests</a:t>
            </a:r>
            <a:r>
              <a:rPr sz="1000" spc="-65" dirty="0">
                <a:solidFill>
                  <a:srgbClr val="231F20"/>
                </a:solidFill>
                <a:latin typeface="Arial MT"/>
                <a:cs typeface="Arial MT"/>
              </a:rPr>
              <a:t> </a:t>
            </a:r>
            <a:r>
              <a:rPr sz="1000" spc="-5" dirty="0">
                <a:solidFill>
                  <a:srgbClr val="231F20"/>
                </a:solidFill>
                <a:latin typeface="Arial MT"/>
                <a:cs typeface="Arial MT"/>
              </a:rPr>
              <a:t>usin</a:t>
            </a:r>
            <a:r>
              <a:rPr sz="1000" dirty="0">
                <a:solidFill>
                  <a:srgbClr val="231F20"/>
                </a:solidFill>
                <a:latin typeface="Arial MT"/>
                <a:cs typeface="Arial MT"/>
              </a:rPr>
              <a:t>g</a:t>
            </a:r>
            <a:r>
              <a:rPr sz="1000" spc="-65" dirty="0">
                <a:solidFill>
                  <a:srgbClr val="231F20"/>
                </a:solidFill>
                <a:latin typeface="Arial MT"/>
                <a:cs typeface="Arial MT"/>
              </a:rPr>
              <a:t> </a:t>
            </a:r>
            <a:r>
              <a:rPr sz="1000" dirty="0">
                <a:solidFill>
                  <a:srgbClr val="231F20"/>
                </a:solidFill>
                <a:latin typeface="Arial MT"/>
                <a:cs typeface="Arial MT"/>
              </a:rPr>
              <a:t>a</a:t>
            </a:r>
            <a:r>
              <a:rPr sz="1000" spc="-65" dirty="0">
                <a:solidFill>
                  <a:srgbClr val="231F20"/>
                </a:solidFill>
                <a:latin typeface="Arial MT"/>
                <a:cs typeface="Arial MT"/>
              </a:rPr>
              <a:t> </a:t>
            </a:r>
            <a:r>
              <a:rPr sz="1000" dirty="0">
                <a:solidFill>
                  <a:srgbClr val="231F20"/>
                </a:solidFill>
                <a:latin typeface="Arial MT"/>
                <a:cs typeface="Arial MT"/>
              </a:rPr>
              <a:t>robust  </a:t>
            </a:r>
            <a:r>
              <a:rPr sz="1000" spc="-5" dirty="0">
                <a:solidFill>
                  <a:srgbClr val="231F20"/>
                </a:solidFill>
                <a:latin typeface="Arial MT"/>
                <a:cs typeface="Arial MT"/>
              </a:rPr>
              <a:t>and </a:t>
            </a:r>
            <a:r>
              <a:rPr sz="1000" dirty="0">
                <a:solidFill>
                  <a:srgbClr val="231F20"/>
                </a:solidFill>
                <a:latin typeface="Arial MT"/>
                <a:cs typeface="Arial MT"/>
              </a:rPr>
              <a:t>sophisticated request creation </a:t>
            </a:r>
            <a:r>
              <a:rPr sz="1000" spc="-5" dirty="0">
                <a:solidFill>
                  <a:srgbClr val="231F20"/>
                </a:solidFill>
                <a:latin typeface="Arial MT"/>
                <a:cs typeface="Arial MT"/>
              </a:rPr>
              <a:t>wizard, which will be </a:t>
            </a:r>
            <a:r>
              <a:rPr sz="1000" dirty="0">
                <a:solidFill>
                  <a:srgbClr val="231F20"/>
                </a:solidFill>
                <a:latin typeface="Arial MT"/>
                <a:cs typeface="Arial MT"/>
              </a:rPr>
              <a:t> </a:t>
            </a:r>
            <a:r>
              <a:rPr sz="1000" spc="-5" dirty="0">
                <a:solidFill>
                  <a:srgbClr val="231F20"/>
                </a:solidFill>
                <a:latin typeface="Arial MT"/>
                <a:cs typeface="Arial MT"/>
              </a:rPr>
              <a:t>published on </a:t>
            </a:r>
            <a:r>
              <a:rPr sz="1000" dirty="0">
                <a:solidFill>
                  <a:srgbClr val="231F20"/>
                </a:solidFill>
                <a:latin typeface="Arial MT"/>
                <a:cs typeface="Arial MT"/>
              </a:rPr>
              <a:t>the </a:t>
            </a:r>
            <a:r>
              <a:rPr sz="1000" spc="-5" dirty="0">
                <a:solidFill>
                  <a:srgbClr val="231F20"/>
                </a:solidFill>
                <a:latin typeface="Arial MT"/>
                <a:cs typeface="Arial MT"/>
              </a:rPr>
              <a:t>application after being approved by </a:t>
            </a:r>
            <a:r>
              <a:rPr sz="1000" dirty="0">
                <a:solidFill>
                  <a:srgbClr val="231F20"/>
                </a:solidFill>
                <a:latin typeface="Arial MT"/>
                <a:cs typeface="Arial MT"/>
              </a:rPr>
              <a:t>the </a:t>
            </a:r>
            <a:r>
              <a:rPr sz="1000" spc="5" dirty="0">
                <a:solidFill>
                  <a:srgbClr val="231F20"/>
                </a:solidFill>
                <a:latin typeface="Arial MT"/>
                <a:cs typeface="Arial MT"/>
              </a:rPr>
              <a:t> </a:t>
            </a:r>
            <a:r>
              <a:rPr sz="1000" spc="-5" dirty="0">
                <a:solidFill>
                  <a:srgbClr val="231F20"/>
                </a:solidFill>
                <a:latin typeface="Arial MT"/>
                <a:cs typeface="Arial MT"/>
              </a:rPr>
              <a:t>admins.</a:t>
            </a:r>
            <a:endParaRPr sz="1000" dirty="0">
              <a:latin typeface="Arial MT"/>
              <a:cs typeface="Arial MT"/>
            </a:endParaRPr>
          </a:p>
        </p:txBody>
      </p:sp>
      <p:sp>
        <p:nvSpPr>
          <p:cNvPr id="17" name="object 17"/>
          <p:cNvSpPr txBox="1">
            <a:spLocks noGrp="1"/>
          </p:cNvSpPr>
          <p:nvPr>
            <p:ph type="title"/>
          </p:nvPr>
        </p:nvSpPr>
        <p:spPr>
          <a:xfrm>
            <a:off x="1428499" y="2630285"/>
            <a:ext cx="3280410" cy="1460500"/>
          </a:xfrm>
          <a:prstGeom prst="rect">
            <a:avLst/>
          </a:prstGeom>
        </p:spPr>
        <p:txBody>
          <a:bodyPr vert="horz" wrap="square" lIns="0" tIns="269240" rIns="0" bIns="0" rtlCol="0">
            <a:spAutoFit/>
          </a:bodyPr>
          <a:lstStyle/>
          <a:p>
            <a:pPr marL="18415">
              <a:lnSpc>
                <a:spcPct val="100000"/>
              </a:lnSpc>
              <a:spcBef>
                <a:spcPts val="2120"/>
              </a:spcBef>
            </a:pPr>
            <a:r>
              <a:rPr spc="-5" dirty="0"/>
              <a:t>Requests</a:t>
            </a:r>
          </a:p>
          <a:p>
            <a:pPr marL="12700" marR="5080" algn="just">
              <a:lnSpc>
                <a:spcPct val="100000"/>
              </a:lnSpc>
              <a:spcBef>
                <a:spcPts val="635"/>
              </a:spcBef>
            </a:pPr>
            <a:r>
              <a:rPr sz="1000" spc="20" dirty="0">
                <a:solidFill>
                  <a:srgbClr val="231F20"/>
                </a:solidFill>
              </a:rPr>
              <a:t>Request</a:t>
            </a:r>
            <a:r>
              <a:rPr sz="1000" spc="25" dirty="0">
                <a:solidFill>
                  <a:srgbClr val="231F20"/>
                </a:solidFill>
              </a:rPr>
              <a:t> </a:t>
            </a:r>
            <a:r>
              <a:rPr sz="1000" spc="10" dirty="0">
                <a:solidFill>
                  <a:srgbClr val="231F20"/>
                </a:solidFill>
              </a:rPr>
              <a:t>is</a:t>
            </a:r>
            <a:r>
              <a:rPr sz="1000" spc="15" dirty="0">
                <a:solidFill>
                  <a:srgbClr val="231F20"/>
                </a:solidFill>
              </a:rPr>
              <a:t> </a:t>
            </a:r>
            <a:r>
              <a:rPr sz="1000" dirty="0">
                <a:solidFill>
                  <a:srgbClr val="231F20"/>
                </a:solidFill>
              </a:rPr>
              <a:t>a</a:t>
            </a:r>
            <a:r>
              <a:rPr sz="1000" spc="5" dirty="0">
                <a:solidFill>
                  <a:srgbClr val="231F20"/>
                </a:solidFill>
              </a:rPr>
              <a:t> </a:t>
            </a:r>
            <a:r>
              <a:rPr sz="1000" spc="20" dirty="0">
                <a:solidFill>
                  <a:srgbClr val="231F20"/>
                </a:solidFill>
              </a:rPr>
              <a:t>single</a:t>
            </a:r>
            <a:r>
              <a:rPr sz="1000" spc="25" dirty="0">
                <a:solidFill>
                  <a:srgbClr val="231F20"/>
                </a:solidFill>
              </a:rPr>
              <a:t> </a:t>
            </a:r>
            <a:r>
              <a:rPr sz="1000" spc="25" dirty="0" smtClean="0">
                <a:solidFill>
                  <a:srgbClr val="231F20"/>
                </a:solidFill>
              </a:rPr>
              <a:t>service</a:t>
            </a:r>
            <a:r>
              <a:rPr lang="ar-SY" sz="1000" spc="25" dirty="0" smtClean="0">
                <a:solidFill>
                  <a:srgbClr val="231F20"/>
                </a:solidFill>
              </a:rPr>
              <a:t> </a:t>
            </a:r>
            <a:r>
              <a:rPr sz="1000" spc="25" dirty="0" smtClean="0">
                <a:solidFill>
                  <a:srgbClr val="231F20"/>
                </a:solidFill>
              </a:rPr>
              <a:t>that</a:t>
            </a:r>
            <a:r>
              <a:rPr sz="1000" spc="30" dirty="0" smtClean="0">
                <a:solidFill>
                  <a:srgbClr val="231F20"/>
                </a:solidFill>
              </a:rPr>
              <a:t> </a:t>
            </a:r>
            <a:r>
              <a:rPr sz="1000" spc="10" dirty="0">
                <a:solidFill>
                  <a:srgbClr val="231F20"/>
                </a:solidFill>
              </a:rPr>
              <a:t>is</a:t>
            </a:r>
            <a:r>
              <a:rPr sz="1000" spc="15" dirty="0">
                <a:solidFill>
                  <a:srgbClr val="231F20"/>
                </a:solidFill>
              </a:rPr>
              <a:t> </a:t>
            </a:r>
            <a:r>
              <a:rPr sz="1000" spc="20" dirty="0">
                <a:solidFill>
                  <a:srgbClr val="231F20"/>
                </a:solidFill>
              </a:rPr>
              <a:t>demanded</a:t>
            </a:r>
            <a:r>
              <a:rPr sz="1000" spc="25" dirty="0">
                <a:solidFill>
                  <a:srgbClr val="231F20"/>
                </a:solidFill>
              </a:rPr>
              <a:t> </a:t>
            </a:r>
            <a:r>
              <a:rPr sz="1000" spc="10" dirty="0">
                <a:solidFill>
                  <a:srgbClr val="231F20"/>
                </a:solidFill>
              </a:rPr>
              <a:t>by</a:t>
            </a:r>
            <a:r>
              <a:rPr sz="1000" spc="15" dirty="0">
                <a:solidFill>
                  <a:srgbClr val="231F20"/>
                </a:solidFill>
              </a:rPr>
              <a:t> </a:t>
            </a:r>
            <a:r>
              <a:rPr sz="1000" dirty="0">
                <a:solidFill>
                  <a:srgbClr val="231F20"/>
                </a:solidFill>
              </a:rPr>
              <a:t>a </a:t>
            </a:r>
            <a:r>
              <a:rPr sz="1000" spc="5" dirty="0">
                <a:solidFill>
                  <a:srgbClr val="231F20"/>
                </a:solidFill>
              </a:rPr>
              <a:t> </a:t>
            </a:r>
            <a:r>
              <a:rPr sz="1000" spc="20" dirty="0">
                <a:solidFill>
                  <a:srgbClr val="231F20"/>
                </a:solidFill>
              </a:rPr>
              <a:t>specific actor (company) that </a:t>
            </a:r>
            <a:r>
              <a:rPr sz="1000" spc="15" dirty="0">
                <a:solidFill>
                  <a:srgbClr val="231F20"/>
                </a:solidFill>
              </a:rPr>
              <a:t>has </a:t>
            </a:r>
            <a:r>
              <a:rPr sz="1000" spc="10" dirty="0">
                <a:solidFill>
                  <a:srgbClr val="231F20"/>
                </a:solidFill>
              </a:rPr>
              <a:t>an  </a:t>
            </a:r>
            <a:r>
              <a:rPr sz="1000" spc="20" dirty="0">
                <a:solidFill>
                  <a:srgbClr val="231F20"/>
                </a:solidFill>
              </a:rPr>
              <a:t>approved profile </a:t>
            </a:r>
            <a:r>
              <a:rPr sz="1000" spc="25" dirty="0">
                <a:solidFill>
                  <a:srgbClr val="231F20"/>
                </a:solidFill>
              </a:rPr>
              <a:t> </a:t>
            </a:r>
            <a:r>
              <a:rPr sz="1000" spc="10" dirty="0">
                <a:solidFill>
                  <a:srgbClr val="231F20"/>
                </a:solidFill>
              </a:rPr>
              <a:t>by </a:t>
            </a:r>
            <a:r>
              <a:rPr sz="1000" b="1" spc="20" dirty="0">
                <a:solidFill>
                  <a:srgbClr val="231F20"/>
                </a:solidFill>
                <a:latin typeface="Arial"/>
                <a:cs typeface="Arial"/>
              </a:rPr>
              <a:t>BackLink </a:t>
            </a:r>
            <a:r>
              <a:rPr sz="1000" spc="15" dirty="0">
                <a:solidFill>
                  <a:srgbClr val="231F20"/>
                </a:solidFill>
              </a:rPr>
              <a:t>and </a:t>
            </a:r>
            <a:r>
              <a:rPr sz="1000" spc="10" dirty="0">
                <a:solidFill>
                  <a:srgbClr val="231F20"/>
                </a:solidFill>
              </a:rPr>
              <a:t>it </a:t>
            </a:r>
            <a:r>
              <a:rPr sz="1000" spc="20" dirty="0">
                <a:solidFill>
                  <a:srgbClr val="231F20"/>
                </a:solidFill>
              </a:rPr>
              <a:t>can </a:t>
            </a:r>
            <a:r>
              <a:rPr sz="1000" spc="10" dirty="0">
                <a:solidFill>
                  <a:srgbClr val="231F20"/>
                </a:solidFill>
              </a:rPr>
              <a:t>be </a:t>
            </a:r>
            <a:r>
              <a:rPr sz="1000" spc="25" dirty="0">
                <a:solidFill>
                  <a:srgbClr val="231F20"/>
                </a:solidFill>
              </a:rPr>
              <a:t>responded </a:t>
            </a:r>
            <a:r>
              <a:rPr sz="1000" spc="15" dirty="0">
                <a:solidFill>
                  <a:srgbClr val="231F20"/>
                </a:solidFill>
              </a:rPr>
              <a:t>to </a:t>
            </a:r>
            <a:r>
              <a:rPr sz="1000" spc="10" dirty="0">
                <a:solidFill>
                  <a:srgbClr val="231F20"/>
                </a:solidFill>
              </a:rPr>
              <a:t>by </a:t>
            </a:r>
            <a:r>
              <a:rPr sz="1000" spc="15" dirty="0">
                <a:solidFill>
                  <a:srgbClr val="231F20"/>
                </a:solidFill>
              </a:rPr>
              <a:t>app </a:t>
            </a:r>
            <a:r>
              <a:rPr sz="1000" spc="25" dirty="0">
                <a:solidFill>
                  <a:srgbClr val="231F20"/>
                </a:solidFill>
              </a:rPr>
              <a:t>users </a:t>
            </a:r>
            <a:r>
              <a:rPr sz="1000" spc="30" dirty="0">
                <a:solidFill>
                  <a:srgbClr val="231F20"/>
                </a:solidFill>
              </a:rPr>
              <a:t> </a:t>
            </a:r>
            <a:r>
              <a:rPr sz="1000" spc="20" dirty="0">
                <a:solidFill>
                  <a:srgbClr val="231F20"/>
                </a:solidFill>
              </a:rPr>
              <a:t>whether</a:t>
            </a:r>
            <a:r>
              <a:rPr sz="1000" spc="50" dirty="0">
                <a:solidFill>
                  <a:srgbClr val="231F20"/>
                </a:solidFill>
              </a:rPr>
              <a:t> </a:t>
            </a:r>
            <a:r>
              <a:rPr sz="1000" spc="20" dirty="0">
                <a:solidFill>
                  <a:srgbClr val="231F20"/>
                </a:solidFill>
              </a:rPr>
              <a:t>they</a:t>
            </a:r>
            <a:r>
              <a:rPr sz="1000" spc="60" dirty="0">
                <a:solidFill>
                  <a:srgbClr val="231F20"/>
                </a:solidFill>
              </a:rPr>
              <a:t> </a:t>
            </a:r>
            <a:r>
              <a:rPr sz="1000" spc="15" dirty="0">
                <a:solidFill>
                  <a:srgbClr val="231F20"/>
                </a:solidFill>
              </a:rPr>
              <a:t>are</a:t>
            </a:r>
            <a:r>
              <a:rPr sz="1000" spc="50" dirty="0">
                <a:solidFill>
                  <a:srgbClr val="231F20"/>
                </a:solidFill>
              </a:rPr>
              <a:t> </a:t>
            </a:r>
            <a:r>
              <a:rPr sz="1000" spc="20" dirty="0">
                <a:solidFill>
                  <a:srgbClr val="231F20"/>
                </a:solidFill>
              </a:rPr>
              <a:t>individuals</a:t>
            </a:r>
            <a:r>
              <a:rPr sz="1000" spc="55" dirty="0">
                <a:solidFill>
                  <a:srgbClr val="231F20"/>
                </a:solidFill>
              </a:rPr>
              <a:t> </a:t>
            </a:r>
            <a:r>
              <a:rPr sz="1000" spc="10" dirty="0">
                <a:solidFill>
                  <a:srgbClr val="231F20"/>
                </a:solidFill>
              </a:rPr>
              <a:t>or</a:t>
            </a:r>
            <a:r>
              <a:rPr sz="1000" spc="50" dirty="0">
                <a:solidFill>
                  <a:srgbClr val="231F20"/>
                </a:solidFill>
              </a:rPr>
              <a:t> </a:t>
            </a:r>
            <a:r>
              <a:rPr sz="1000" spc="15" dirty="0">
                <a:solidFill>
                  <a:srgbClr val="231F20"/>
                </a:solidFill>
              </a:rPr>
              <a:t>IT</a:t>
            </a:r>
            <a:r>
              <a:rPr sz="1000" spc="40" dirty="0">
                <a:solidFill>
                  <a:srgbClr val="231F20"/>
                </a:solidFill>
              </a:rPr>
              <a:t> </a:t>
            </a:r>
            <a:r>
              <a:rPr sz="1000" spc="30" dirty="0">
                <a:solidFill>
                  <a:srgbClr val="231F20"/>
                </a:solidFill>
              </a:rPr>
              <a:t>companies.</a:t>
            </a:r>
            <a:endParaRPr sz="1000" dirty="0">
              <a:latin typeface="Arial"/>
              <a:cs typeface="Aria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2"/>
            <a:ext cx="10692130" cy="7560309"/>
            <a:chOff x="0" y="12"/>
            <a:chExt cx="10692130" cy="7560309"/>
          </a:xfrm>
        </p:grpSpPr>
        <p:pic>
          <p:nvPicPr>
            <p:cNvPr id="3" name="object 3"/>
            <p:cNvPicPr/>
            <p:nvPr/>
          </p:nvPicPr>
          <p:blipFill>
            <a:blip r:embed="rId2" cstate="print"/>
            <a:stretch>
              <a:fillRect/>
            </a:stretch>
          </p:blipFill>
          <p:spPr>
            <a:xfrm>
              <a:off x="0" y="1313332"/>
              <a:ext cx="10692002" cy="6246672"/>
            </a:xfrm>
            <a:prstGeom prst="rect">
              <a:avLst/>
            </a:prstGeom>
          </p:spPr>
        </p:pic>
        <p:pic>
          <p:nvPicPr>
            <p:cNvPr id="4" name="object 4"/>
            <p:cNvPicPr/>
            <p:nvPr/>
          </p:nvPicPr>
          <p:blipFill>
            <a:blip r:embed="rId3" cstate="print"/>
            <a:stretch>
              <a:fillRect/>
            </a:stretch>
          </p:blipFill>
          <p:spPr>
            <a:xfrm>
              <a:off x="540003" y="5391953"/>
              <a:ext cx="2963066" cy="1710850"/>
            </a:xfrm>
            <a:prstGeom prst="rect">
              <a:avLst/>
            </a:prstGeom>
          </p:spPr>
        </p:pic>
      </p:grpSp>
      <p:sp>
        <p:nvSpPr>
          <p:cNvPr id="9" name="object 9"/>
          <p:cNvSpPr/>
          <p:nvPr/>
        </p:nvSpPr>
        <p:spPr>
          <a:xfrm>
            <a:off x="0" y="6925005"/>
            <a:ext cx="346075" cy="475615"/>
          </a:xfrm>
          <a:custGeom>
            <a:avLst/>
            <a:gdLst/>
            <a:ahLst/>
            <a:cxnLst/>
            <a:rect l="l" t="t" r="r" b="b"/>
            <a:pathLst>
              <a:path w="346075" h="475615">
                <a:moveTo>
                  <a:pt x="345605" y="0"/>
                </a:moveTo>
                <a:lnTo>
                  <a:pt x="0" y="0"/>
                </a:lnTo>
                <a:lnTo>
                  <a:pt x="0" y="475602"/>
                </a:lnTo>
                <a:lnTo>
                  <a:pt x="345605" y="475602"/>
                </a:lnTo>
                <a:lnTo>
                  <a:pt x="345605" y="0"/>
                </a:lnTo>
                <a:close/>
              </a:path>
            </a:pathLst>
          </a:custGeom>
          <a:solidFill>
            <a:srgbClr val="A7A9AC"/>
          </a:solidFill>
        </p:spPr>
        <p:txBody>
          <a:bodyPr wrap="square" lIns="0" tIns="0" rIns="0" bIns="0" rtlCol="0"/>
          <a:lstStyle/>
          <a:p>
            <a:endParaRPr/>
          </a:p>
        </p:txBody>
      </p:sp>
      <p:pic>
        <p:nvPicPr>
          <p:cNvPr id="10" name="object 10"/>
          <p:cNvPicPr/>
          <p:nvPr/>
        </p:nvPicPr>
        <p:blipFill>
          <a:blip r:embed="rId4" cstate="print"/>
          <a:stretch>
            <a:fillRect/>
          </a:stretch>
        </p:blipFill>
        <p:spPr>
          <a:xfrm>
            <a:off x="457194" y="900926"/>
            <a:ext cx="833090" cy="82447"/>
          </a:xfrm>
          <a:prstGeom prst="rect">
            <a:avLst/>
          </a:prstGeom>
        </p:spPr>
      </p:pic>
      <p:grpSp>
        <p:nvGrpSpPr>
          <p:cNvPr id="11" name="object 11"/>
          <p:cNvGrpSpPr/>
          <p:nvPr/>
        </p:nvGrpSpPr>
        <p:grpSpPr>
          <a:xfrm>
            <a:off x="573302" y="324002"/>
            <a:ext cx="633730" cy="472440"/>
            <a:chOff x="573302" y="324002"/>
            <a:chExt cx="633730" cy="472440"/>
          </a:xfrm>
        </p:grpSpPr>
        <p:pic>
          <p:nvPicPr>
            <p:cNvPr id="12" name="object 12"/>
            <p:cNvPicPr/>
            <p:nvPr/>
          </p:nvPicPr>
          <p:blipFill>
            <a:blip r:embed="rId5" cstate="print"/>
            <a:stretch>
              <a:fillRect/>
            </a:stretch>
          </p:blipFill>
          <p:spPr>
            <a:xfrm>
              <a:off x="584380" y="324002"/>
              <a:ext cx="612201" cy="406425"/>
            </a:xfrm>
            <a:prstGeom prst="rect">
              <a:avLst/>
            </a:prstGeom>
          </p:spPr>
        </p:pic>
        <p:pic>
          <p:nvPicPr>
            <p:cNvPr id="13" name="object 13"/>
            <p:cNvPicPr/>
            <p:nvPr/>
          </p:nvPicPr>
          <p:blipFill>
            <a:blip r:embed="rId6" cstate="print"/>
            <a:stretch>
              <a:fillRect/>
            </a:stretch>
          </p:blipFill>
          <p:spPr>
            <a:xfrm>
              <a:off x="802269" y="444183"/>
              <a:ext cx="163042" cy="182879"/>
            </a:xfrm>
            <a:prstGeom prst="rect">
              <a:avLst/>
            </a:prstGeom>
          </p:spPr>
        </p:pic>
        <p:pic>
          <p:nvPicPr>
            <p:cNvPr id="14" name="object 14"/>
            <p:cNvPicPr/>
            <p:nvPr/>
          </p:nvPicPr>
          <p:blipFill>
            <a:blip r:embed="rId7" cstate="print"/>
            <a:stretch>
              <a:fillRect/>
            </a:stretch>
          </p:blipFill>
          <p:spPr>
            <a:xfrm>
              <a:off x="573302" y="475284"/>
              <a:ext cx="633261" cy="320835"/>
            </a:xfrm>
            <a:prstGeom prst="rect">
              <a:avLst/>
            </a:prstGeom>
          </p:spPr>
        </p:pic>
      </p:grpSp>
      <p:pic>
        <p:nvPicPr>
          <p:cNvPr id="15" name="object 15"/>
          <p:cNvPicPr/>
          <p:nvPr/>
        </p:nvPicPr>
        <p:blipFill>
          <a:blip r:embed="rId8" cstate="print"/>
          <a:stretch>
            <a:fillRect/>
          </a:stretch>
        </p:blipFill>
        <p:spPr>
          <a:xfrm>
            <a:off x="5238000" y="2098509"/>
            <a:ext cx="4012793" cy="2917494"/>
          </a:xfrm>
          <a:prstGeom prst="rect">
            <a:avLst/>
          </a:prstGeom>
        </p:spPr>
      </p:pic>
      <p:sp>
        <p:nvSpPr>
          <p:cNvPr id="16" name="object 16"/>
          <p:cNvSpPr txBox="1"/>
          <p:nvPr/>
        </p:nvSpPr>
        <p:spPr>
          <a:xfrm>
            <a:off x="1428499" y="2742904"/>
            <a:ext cx="3431540" cy="1282700"/>
          </a:xfrm>
          <a:prstGeom prst="rect">
            <a:avLst/>
          </a:prstGeom>
        </p:spPr>
        <p:txBody>
          <a:bodyPr vert="horz" wrap="square" lIns="0" tIns="12700" rIns="0" bIns="0" rtlCol="0">
            <a:spAutoFit/>
          </a:bodyPr>
          <a:lstStyle/>
          <a:p>
            <a:pPr marL="12700" algn="l" rtl="0">
              <a:lnSpc>
                <a:spcPts val="1530"/>
              </a:lnSpc>
              <a:spcBef>
                <a:spcPts val="100"/>
              </a:spcBef>
            </a:pPr>
            <a:r>
              <a:rPr sz="1300" b="1" spc="10" dirty="0">
                <a:solidFill>
                  <a:srgbClr val="231F20"/>
                </a:solidFill>
                <a:latin typeface="Arial"/>
                <a:cs typeface="Arial"/>
              </a:rPr>
              <a:t>Type</a:t>
            </a:r>
            <a:endParaRPr sz="1300" dirty="0">
              <a:latin typeface="Arial"/>
              <a:cs typeface="Arial"/>
            </a:endParaRPr>
          </a:p>
          <a:p>
            <a:pPr marL="12700" algn="l" rtl="0">
              <a:lnSpc>
                <a:spcPts val="1170"/>
              </a:lnSpc>
            </a:pPr>
            <a:r>
              <a:rPr sz="1000" spc="20" dirty="0">
                <a:solidFill>
                  <a:srgbClr val="231F20"/>
                </a:solidFill>
                <a:latin typeface="Arial MT"/>
                <a:cs typeface="Arial MT"/>
              </a:rPr>
              <a:t>Each</a:t>
            </a:r>
            <a:r>
              <a:rPr sz="1000" spc="300" dirty="0">
                <a:solidFill>
                  <a:srgbClr val="231F20"/>
                </a:solidFill>
                <a:latin typeface="Arial MT"/>
                <a:cs typeface="Arial MT"/>
              </a:rPr>
              <a:t> </a:t>
            </a:r>
            <a:r>
              <a:rPr sz="1000" spc="20" dirty="0">
                <a:solidFill>
                  <a:srgbClr val="231F20"/>
                </a:solidFill>
                <a:latin typeface="Arial MT"/>
                <a:cs typeface="Arial MT"/>
              </a:rPr>
              <a:t>request</a:t>
            </a:r>
            <a:r>
              <a:rPr sz="1000" spc="300" dirty="0">
                <a:solidFill>
                  <a:srgbClr val="231F20"/>
                </a:solidFill>
                <a:latin typeface="Arial MT"/>
                <a:cs typeface="Arial MT"/>
              </a:rPr>
              <a:t> </a:t>
            </a:r>
            <a:r>
              <a:rPr sz="1000" spc="15" dirty="0">
                <a:solidFill>
                  <a:srgbClr val="231F20"/>
                </a:solidFill>
                <a:latin typeface="Arial MT"/>
                <a:cs typeface="Arial MT"/>
              </a:rPr>
              <a:t>has</a:t>
            </a:r>
            <a:r>
              <a:rPr sz="1000" spc="300" dirty="0">
                <a:solidFill>
                  <a:srgbClr val="231F20"/>
                </a:solidFill>
                <a:latin typeface="Arial MT"/>
                <a:cs typeface="Arial MT"/>
              </a:rPr>
              <a:t> </a:t>
            </a:r>
            <a:r>
              <a:rPr sz="1000" dirty="0">
                <a:solidFill>
                  <a:srgbClr val="231F20"/>
                </a:solidFill>
                <a:latin typeface="Arial MT"/>
                <a:cs typeface="Arial MT"/>
              </a:rPr>
              <a:t>a</a:t>
            </a:r>
            <a:r>
              <a:rPr sz="1000" spc="305" dirty="0">
                <a:solidFill>
                  <a:srgbClr val="231F20"/>
                </a:solidFill>
                <a:latin typeface="Arial MT"/>
                <a:cs typeface="Arial MT"/>
              </a:rPr>
              <a:t> </a:t>
            </a:r>
            <a:r>
              <a:rPr sz="1000" spc="20" dirty="0">
                <a:solidFill>
                  <a:srgbClr val="231F20"/>
                </a:solidFill>
                <a:latin typeface="Arial MT"/>
                <a:cs typeface="Arial MT"/>
              </a:rPr>
              <a:t>specific</a:t>
            </a:r>
            <a:r>
              <a:rPr sz="1000" spc="300" dirty="0">
                <a:solidFill>
                  <a:srgbClr val="231F20"/>
                </a:solidFill>
                <a:latin typeface="Arial MT"/>
                <a:cs typeface="Arial MT"/>
              </a:rPr>
              <a:t> </a:t>
            </a:r>
            <a:r>
              <a:rPr sz="1000" spc="20" dirty="0">
                <a:solidFill>
                  <a:srgbClr val="231F20"/>
                </a:solidFill>
                <a:latin typeface="Arial MT"/>
                <a:cs typeface="Arial MT"/>
              </a:rPr>
              <a:t>type</a:t>
            </a:r>
            <a:r>
              <a:rPr sz="1000" spc="300" dirty="0">
                <a:solidFill>
                  <a:srgbClr val="231F20"/>
                </a:solidFill>
                <a:latin typeface="Arial MT"/>
                <a:cs typeface="Arial MT"/>
              </a:rPr>
              <a:t> </a:t>
            </a:r>
            <a:r>
              <a:rPr sz="1000" spc="20" dirty="0">
                <a:solidFill>
                  <a:srgbClr val="231F20"/>
                </a:solidFill>
                <a:latin typeface="Arial MT"/>
                <a:cs typeface="Arial MT"/>
              </a:rPr>
              <a:t>that</a:t>
            </a:r>
            <a:r>
              <a:rPr sz="1000" spc="300" dirty="0">
                <a:solidFill>
                  <a:srgbClr val="231F20"/>
                </a:solidFill>
                <a:latin typeface="Arial MT"/>
                <a:cs typeface="Arial MT"/>
              </a:rPr>
              <a:t> </a:t>
            </a:r>
            <a:r>
              <a:rPr sz="1000" spc="10" dirty="0">
                <a:solidFill>
                  <a:srgbClr val="231F20"/>
                </a:solidFill>
                <a:latin typeface="Arial MT"/>
                <a:cs typeface="Arial MT"/>
              </a:rPr>
              <a:t>it </a:t>
            </a:r>
            <a:r>
              <a:rPr sz="1000" spc="15" dirty="0">
                <a:solidFill>
                  <a:srgbClr val="231F20"/>
                </a:solidFill>
                <a:latin typeface="Arial MT"/>
                <a:cs typeface="Arial MT"/>
              </a:rPr>
              <a:t> </a:t>
            </a:r>
            <a:r>
              <a:rPr sz="1000" spc="20" dirty="0">
                <a:solidFill>
                  <a:srgbClr val="231F20"/>
                </a:solidFill>
                <a:latin typeface="Arial MT"/>
                <a:cs typeface="Arial MT"/>
              </a:rPr>
              <a:t>belongs</a:t>
            </a:r>
            <a:r>
              <a:rPr sz="1000" spc="300" dirty="0">
                <a:solidFill>
                  <a:srgbClr val="231F20"/>
                </a:solidFill>
                <a:latin typeface="Arial MT"/>
                <a:cs typeface="Arial MT"/>
              </a:rPr>
              <a:t> </a:t>
            </a:r>
            <a:r>
              <a:rPr sz="1000" spc="15" dirty="0">
                <a:solidFill>
                  <a:srgbClr val="231F20"/>
                </a:solidFill>
                <a:latin typeface="Arial MT"/>
                <a:cs typeface="Arial MT"/>
              </a:rPr>
              <a:t>to</a:t>
            </a:r>
            <a:r>
              <a:rPr sz="1000" spc="305" dirty="0">
                <a:solidFill>
                  <a:srgbClr val="231F20"/>
                </a:solidFill>
                <a:latin typeface="Arial MT"/>
                <a:cs typeface="Arial MT"/>
              </a:rPr>
              <a:t> </a:t>
            </a:r>
            <a:r>
              <a:rPr sz="1000" spc="10" dirty="0">
                <a:solidFill>
                  <a:srgbClr val="231F20"/>
                </a:solidFill>
                <a:latin typeface="Arial MT"/>
                <a:cs typeface="Arial MT"/>
              </a:rPr>
              <a:t>it</a:t>
            </a:r>
            <a:endParaRPr sz="1000" dirty="0">
              <a:latin typeface="Arial MT"/>
              <a:cs typeface="Arial MT"/>
            </a:endParaRPr>
          </a:p>
          <a:p>
            <a:pPr marL="120650" marR="1624965" indent="-107950" algn="l" rtl="0">
              <a:lnSpc>
                <a:spcPct val="100000"/>
              </a:lnSpc>
            </a:pPr>
            <a:r>
              <a:rPr sz="1000" spc="20" dirty="0">
                <a:solidFill>
                  <a:srgbClr val="231F20"/>
                </a:solidFill>
                <a:latin typeface="Arial MT"/>
                <a:cs typeface="Arial MT"/>
              </a:rPr>
              <a:t>determined</a:t>
            </a:r>
            <a:r>
              <a:rPr sz="1000" spc="35" dirty="0">
                <a:solidFill>
                  <a:srgbClr val="231F20"/>
                </a:solidFill>
                <a:latin typeface="Arial MT"/>
                <a:cs typeface="Arial MT"/>
              </a:rPr>
              <a:t> </a:t>
            </a:r>
            <a:r>
              <a:rPr sz="1000" spc="10" dirty="0">
                <a:solidFill>
                  <a:srgbClr val="231F20"/>
                </a:solidFill>
                <a:latin typeface="Arial MT"/>
                <a:cs typeface="Arial MT"/>
              </a:rPr>
              <a:t>by</a:t>
            </a:r>
            <a:r>
              <a:rPr sz="1000" spc="35" dirty="0">
                <a:solidFill>
                  <a:srgbClr val="231F20"/>
                </a:solidFill>
                <a:latin typeface="Arial MT"/>
                <a:cs typeface="Arial MT"/>
              </a:rPr>
              <a:t> </a:t>
            </a:r>
            <a:r>
              <a:rPr sz="1000" spc="20" dirty="0">
                <a:solidFill>
                  <a:srgbClr val="231F20"/>
                </a:solidFill>
                <a:latin typeface="Arial MT"/>
                <a:cs typeface="Arial MT"/>
              </a:rPr>
              <a:t>product</a:t>
            </a:r>
            <a:r>
              <a:rPr sz="1000" spc="40" dirty="0">
                <a:solidFill>
                  <a:srgbClr val="231F20"/>
                </a:solidFill>
                <a:latin typeface="Arial MT"/>
                <a:cs typeface="Arial MT"/>
              </a:rPr>
              <a:t> </a:t>
            </a:r>
            <a:r>
              <a:rPr sz="1000" spc="25" dirty="0">
                <a:solidFill>
                  <a:srgbClr val="231F20"/>
                </a:solidFill>
                <a:latin typeface="Arial MT"/>
                <a:cs typeface="Arial MT"/>
              </a:rPr>
              <a:t>owner: </a:t>
            </a:r>
            <a:r>
              <a:rPr sz="1000" spc="-265" dirty="0">
                <a:solidFill>
                  <a:srgbClr val="231F20"/>
                </a:solidFill>
                <a:latin typeface="Arial MT"/>
                <a:cs typeface="Arial MT"/>
              </a:rPr>
              <a:t> </a:t>
            </a:r>
            <a:r>
              <a:rPr sz="1000" spc="25" dirty="0">
                <a:solidFill>
                  <a:srgbClr val="231F20"/>
                </a:solidFill>
                <a:latin typeface="Arial MT"/>
                <a:cs typeface="Arial MT"/>
              </a:rPr>
              <a:t>1.Training</a:t>
            </a:r>
            <a:endParaRPr sz="1000" dirty="0">
              <a:latin typeface="Arial MT"/>
              <a:cs typeface="Arial MT"/>
            </a:endParaRPr>
          </a:p>
          <a:p>
            <a:pPr marL="273050" indent="-153035" algn="l" rtl="0">
              <a:lnSpc>
                <a:spcPct val="100000"/>
              </a:lnSpc>
              <a:buAutoNum type="arabicPeriod" startAt="2"/>
              <a:tabLst>
                <a:tab pos="273685" algn="l"/>
              </a:tabLst>
            </a:pPr>
            <a:r>
              <a:rPr sz="1000" spc="25" dirty="0">
                <a:solidFill>
                  <a:srgbClr val="231F20"/>
                </a:solidFill>
                <a:latin typeface="Arial MT"/>
                <a:cs typeface="Arial MT"/>
              </a:rPr>
              <a:t>Hiring</a:t>
            </a:r>
            <a:endParaRPr sz="1000" dirty="0">
              <a:latin typeface="Arial MT"/>
              <a:cs typeface="Arial MT"/>
            </a:endParaRPr>
          </a:p>
          <a:p>
            <a:pPr marL="266065" indent="-146050" algn="l" rtl="0">
              <a:lnSpc>
                <a:spcPct val="100000"/>
              </a:lnSpc>
              <a:buAutoNum type="arabicPeriod" startAt="2"/>
              <a:tabLst>
                <a:tab pos="266700" algn="l"/>
              </a:tabLst>
            </a:pPr>
            <a:r>
              <a:rPr sz="1000" spc="25" dirty="0">
                <a:solidFill>
                  <a:srgbClr val="231F20"/>
                </a:solidFill>
                <a:latin typeface="Arial MT"/>
                <a:cs typeface="Arial MT"/>
              </a:rPr>
              <a:t>Arbitration</a:t>
            </a:r>
            <a:r>
              <a:rPr sz="1000" spc="35" dirty="0">
                <a:solidFill>
                  <a:srgbClr val="231F20"/>
                </a:solidFill>
                <a:latin typeface="Arial MT"/>
                <a:cs typeface="Arial MT"/>
              </a:rPr>
              <a:t> </a:t>
            </a:r>
            <a:r>
              <a:rPr sz="1000" spc="15" dirty="0">
                <a:solidFill>
                  <a:srgbClr val="231F20"/>
                </a:solidFill>
                <a:latin typeface="Arial MT"/>
                <a:cs typeface="Arial MT"/>
              </a:rPr>
              <a:t>and</a:t>
            </a:r>
            <a:r>
              <a:rPr sz="1000" spc="30" dirty="0">
                <a:solidFill>
                  <a:srgbClr val="231F20"/>
                </a:solidFill>
                <a:latin typeface="Arial MT"/>
                <a:cs typeface="Arial MT"/>
              </a:rPr>
              <a:t> </a:t>
            </a:r>
            <a:r>
              <a:rPr sz="1000" spc="25" dirty="0">
                <a:solidFill>
                  <a:srgbClr val="231F20"/>
                </a:solidFill>
                <a:latin typeface="Arial MT"/>
                <a:cs typeface="Arial MT"/>
              </a:rPr>
              <a:t>Conciliation</a:t>
            </a:r>
            <a:endParaRPr sz="1000" dirty="0">
              <a:latin typeface="Arial MT"/>
              <a:cs typeface="Arial MT"/>
            </a:endParaRPr>
          </a:p>
          <a:p>
            <a:pPr marL="273050" indent="-153035" algn="l" rtl="0">
              <a:lnSpc>
                <a:spcPct val="100000"/>
              </a:lnSpc>
              <a:buAutoNum type="arabicPeriod" startAt="2"/>
              <a:tabLst>
                <a:tab pos="273685" algn="l"/>
              </a:tabLst>
            </a:pPr>
            <a:r>
              <a:rPr sz="1000" spc="20" dirty="0">
                <a:solidFill>
                  <a:srgbClr val="231F20"/>
                </a:solidFill>
                <a:latin typeface="Arial MT"/>
                <a:cs typeface="Arial MT"/>
              </a:rPr>
              <a:t>Receipt</a:t>
            </a:r>
            <a:r>
              <a:rPr sz="1000" spc="25" dirty="0">
                <a:solidFill>
                  <a:srgbClr val="231F20"/>
                </a:solidFill>
                <a:latin typeface="Arial MT"/>
                <a:cs typeface="Arial MT"/>
              </a:rPr>
              <a:t> </a:t>
            </a:r>
            <a:r>
              <a:rPr sz="1000" spc="15" dirty="0">
                <a:solidFill>
                  <a:srgbClr val="231F20"/>
                </a:solidFill>
                <a:latin typeface="Arial MT"/>
                <a:cs typeface="Arial MT"/>
              </a:rPr>
              <a:t>and</a:t>
            </a:r>
            <a:r>
              <a:rPr sz="1000" spc="25" dirty="0">
                <a:solidFill>
                  <a:srgbClr val="231F20"/>
                </a:solidFill>
                <a:latin typeface="Arial MT"/>
                <a:cs typeface="Arial MT"/>
              </a:rPr>
              <a:t> </a:t>
            </a:r>
            <a:r>
              <a:rPr sz="1000" spc="30" dirty="0">
                <a:solidFill>
                  <a:srgbClr val="231F20"/>
                </a:solidFill>
                <a:latin typeface="Arial MT"/>
                <a:cs typeface="Arial MT"/>
              </a:rPr>
              <a:t>Matching</a:t>
            </a:r>
            <a:endParaRPr sz="1000" dirty="0">
              <a:latin typeface="Arial MT"/>
              <a:cs typeface="Arial MT"/>
            </a:endParaRPr>
          </a:p>
          <a:p>
            <a:pPr marL="273050" indent="-153035" algn="l" rtl="0">
              <a:lnSpc>
                <a:spcPct val="100000"/>
              </a:lnSpc>
              <a:buAutoNum type="arabicPeriod" startAt="2"/>
              <a:tabLst>
                <a:tab pos="273685" algn="l"/>
              </a:tabLst>
            </a:pPr>
            <a:r>
              <a:rPr sz="1000" spc="25" dirty="0">
                <a:solidFill>
                  <a:srgbClr val="231F20"/>
                </a:solidFill>
                <a:latin typeface="Arial MT"/>
                <a:cs typeface="Arial MT"/>
              </a:rPr>
              <a:t>Consultation</a:t>
            </a:r>
            <a:endParaRPr sz="1000" dirty="0">
              <a:latin typeface="Arial MT"/>
              <a:cs typeface="Arial MT"/>
            </a:endParaRPr>
          </a:p>
        </p:txBody>
      </p:sp>
      <p:sp>
        <p:nvSpPr>
          <p:cNvPr id="17" name="object 17"/>
          <p:cNvSpPr txBox="1"/>
          <p:nvPr/>
        </p:nvSpPr>
        <p:spPr>
          <a:xfrm>
            <a:off x="1428499" y="4312624"/>
            <a:ext cx="3435350" cy="1282402"/>
          </a:xfrm>
          <a:prstGeom prst="rect">
            <a:avLst/>
          </a:prstGeom>
        </p:spPr>
        <p:txBody>
          <a:bodyPr vert="horz" wrap="square" lIns="0" tIns="12700" rIns="0" bIns="0" rtlCol="0">
            <a:spAutoFit/>
          </a:bodyPr>
          <a:lstStyle/>
          <a:p>
            <a:pPr marL="12700" algn="l" rtl="0">
              <a:lnSpc>
                <a:spcPts val="1530"/>
              </a:lnSpc>
              <a:spcBef>
                <a:spcPts val="100"/>
              </a:spcBef>
            </a:pPr>
            <a:r>
              <a:rPr sz="1300" b="1" spc="35" dirty="0">
                <a:solidFill>
                  <a:srgbClr val="231F20"/>
                </a:solidFill>
                <a:latin typeface="Arial"/>
                <a:cs typeface="Arial"/>
              </a:rPr>
              <a:t>Scope</a:t>
            </a:r>
            <a:endParaRPr sz="1300" dirty="0">
              <a:latin typeface="Arial"/>
              <a:cs typeface="Arial"/>
            </a:endParaRPr>
          </a:p>
          <a:p>
            <a:pPr marL="12700" marR="7620" algn="l" rtl="0">
              <a:lnSpc>
                <a:spcPts val="1200"/>
              </a:lnSpc>
              <a:spcBef>
                <a:spcPts val="10"/>
              </a:spcBef>
            </a:pPr>
            <a:r>
              <a:rPr sz="1000" spc="20" dirty="0">
                <a:solidFill>
                  <a:srgbClr val="231F20"/>
                </a:solidFill>
                <a:latin typeface="Arial MT"/>
                <a:cs typeface="Arial MT"/>
              </a:rPr>
              <a:t>Requests</a:t>
            </a:r>
            <a:r>
              <a:rPr sz="1000" spc="150" dirty="0">
                <a:solidFill>
                  <a:srgbClr val="231F20"/>
                </a:solidFill>
                <a:latin typeface="Arial MT"/>
                <a:cs typeface="Arial MT"/>
              </a:rPr>
              <a:t> </a:t>
            </a:r>
            <a:r>
              <a:rPr sz="1000" spc="20" dirty="0">
                <a:solidFill>
                  <a:srgbClr val="231F20"/>
                </a:solidFill>
                <a:latin typeface="Arial MT"/>
                <a:cs typeface="Arial MT"/>
              </a:rPr>
              <a:t>also</a:t>
            </a:r>
            <a:r>
              <a:rPr sz="1000" spc="150" dirty="0">
                <a:solidFill>
                  <a:srgbClr val="231F20"/>
                </a:solidFill>
                <a:latin typeface="Arial MT"/>
                <a:cs typeface="Arial MT"/>
              </a:rPr>
              <a:t> </a:t>
            </a:r>
            <a:r>
              <a:rPr sz="1000" spc="20" dirty="0">
                <a:solidFill>
                  <a:srgbClr val="231F20"/>
                </a:solidFill>
                <a:latin typeface="Arial MT"/>
                <a:cs typeface="Arial MT"/>
              </a:rPr>
              <a:t>have</a:t>
            </a:r>
            <a:r>
              <a:rPr sz="1000" spc="155" dirty="0">
                <a:solidFill>
                  <a:srgbClr val="231F20"/>
                </a:solidFill>
                <a:latin typeface="Arial MT"/>
                <a:cs typeface="Arial MT"/>
              </a:rPr>
              <a:t> </a:t>
            </a:r>
            <a:r>
              <a:rPr sz="1000" dirty="0">
                <a:solidFill>
                  <a:srgbClr val="231F20"/>
                </a:solidFill>
                <a:latin typeface="Arial MT"/>
                <a:cs typeface="Arial MT"/>
              </a:rPr>
              <a:t>a</a:t>
            </a:r>
            <a:r>
              <a:rPr sz="1000" spc="150" dirty="0">
                <a:solidFill>
                  <a:srgbClr val="231F20"/>
                </a:solidFill>
                <a:latin typeface="Arial MT"/>
                <a:cs typeface="Arial MT"/>
              </a:rPr>
              <a:t> </a:t>
            </a:r>
            <a:r>
              <a:rPr sz="1000" spc="20" dirty="0">
                <a:solidFill>
                  <a:srgbClr val="231F20"/>
                </a:solidFill>
                <a:latin typeface="Arial MT"/>
                <a:cs typeface="Arial MT"/>
              </a:rPr>
              <a:t>scope</a:t>
            </a:r>
            <a:r>
              <a:rPr sz="1000" spc="150" dirty="0">
                <a:solidFill>
                  <a:srgbClr val="231F20"/>
                </a:solidFill>
                <a:latin typeface="Arial MT"/>
                <a:cs typeface="Arial MT"/>
              </a:rPr>
              <a:t> </a:t>
            </a:r>
            <a:r>
              <a:rPr sz="1000" spc="20" dirty="0">
                <a:solidFill>
                  <a:srgbClr val="231F20"/>
                </a:solidFill>
                <a:latin typeface="Arial MT"/>
                <a:cs typeface="Arial MT"/>
              </a:rPr>
              <a:t>type</a:t>
            </a:r>
            <a:r>
              <a:rPr sz="1000" spc="155" dirty="0">
                <a:solidFill>
                  <a:srgbClr val="231F20"/>
                </a:solidFill>
                <a:latin typeface="Arial MT"/>
                <a:cs typeface="Arial MT"/>
              </a:rPr>
              <a:t> </a:t>
            </a:r>
            <a:r>
              <a:rPr sz="1000" spc="20" dirty="0">
                <a:solidFill>
                  <a:srgbClr val="231F20"/>
                </a:solidFill>
                <a:latin typeface="Arial MT"/>
                <a:cs typeface="Arial MT"/>
              </a:rPr>
              <a:t>which</a:t>
            </a:r>
            <a:r>
              <a:rPr sz="1000" spc="150" dirty="0">
                <a:solidFill>
                  <a:srgbClr val="231F20"/>
                </a:solidFill>
                <a:latin typeface="Arial MT"/>
                <a:cs typeface="Arial MT"/>
              </a:rPr>
              <a:t> </a:t>
            </a:r>
            <a:r>
              <a:rPr sz="1000" spc="20" dirty="0">
                <a:solidFill>
                  <a:srgbClr val="231F20"/>
                </a:solidFill>
                <a:latin typeface="Arial MT"/>
                <a:cs typeface="Arial MT"/>
              </a:rPr>
              <a:t>determine</a:t>
            </a:r>
            <a:r>
              <a:rPr sz="1000" spc="150" dirty="0">
                <a:solidFill>
                  <a:srgbClr val="231F20"/>
                </a:solidFill>
                <a:latin typeface="Arial MT"/>
                <a:cs typeface="Arial MT"/>
              </a:rPr>
              <a:t> </a:t>
            </a:r>
            <a:r>
              <a:rPr sz="1000" spc="10" dirty="0">
                <a:solidFill>
                  <a:srgbClr val="231F20"/>
                </a:solidFill>
                <a:latin typeface="Arial MT"/>
                <a:cs typeface="Arial MT"/>
              </a:rPr>
              <a:t>by</a:t>
            </a:r>
            <a:r>
              <a:rPr sz="1000" spc="155" dirty="0">
                <a:solidFill>
                  <a:srgbClr val="231F20"/>
                </a:solidFill>
                <a:latin typeface="Arial MT"/>
                <a:cs typeface="Arial MT"/>
              </a:rPr>
              <a:t> </a:t>
            </a:r>
            <a:r>
              <a:rPr sz="1000" spc="10" dirty="0">
                <a:solidFill>
                  <a:srgbClr val="231F20"/>
                </a:solidFill>
                <a:latin typeface="Arial MT"/>
                <a:cs typeface="Arial MT"/>
              </a:rPr>
              <a:t>it </a:t>
            </a:r>
            <a:r>
              <a:rPr sz="1000" spc="-265" dirty="0">
                <a:solidFill>
                  <a:srgbClr val="231F20"/>
                </a:solidFill>
                <a:latin typeface="Arial MT"/>
                <a:cs typeface="Arial MT"/>
              </a:rPr>
              <a:t> </a:t>
            </a:r>
            <a:r>
              <a:rPr sz="1000" spc="15" dirty="0">
                <a:solidFill>
                  <a:srgbClr val="231F20"/>
                </a:solidFill>
                <a:latin typeface="Arial MT"/>
                <a:cs typeface="Arial MT"/>
              </a:rPr>
              <a:t>any</a:t>
            </a:r>
            <a:r>
              <a:rPr sz="1000" spc="50" dirty="0">
                <a:solidFill>
                  <a:srgbClr val="231F20"/>
                </a:solidFill>
                <a:latin typeface="Arial MT"/>
                <a:cs typeface="Arial MT"/>
              </a:rPr>
              <a:t> </a:t>
            </a:r>
            <a:r>
              <a:rPr sz="1000" spc="20" dirty="0">
                <a:solidFill>
                  <a:srgbClr val="231F20"/>
                </a:solidFill>
                <a:latin typeface="Arial MT"/>
                <a:cs typeface="Arial MT"/>
              </a:rPr>
              <a:t>types</a:t>
            </a:r>
            <a:r>
              <a:rPr sz="1000" spc="60" dirty="0">
                <a:solidFill>
                  <a:srgbClr val="231F20"/>
                </a:solidFill>
                <a:latin typeface="Arial MT"/>
                <a:cs typeface="Arial MT"/>
              </a:rPr>
              <a:t> </a:t>
            </a:r>
            <a:r>
              <a:rPr sz="1000" spc="10" dirty="0">
                <a:solidFill>
                  <a:srgbClr val="231F20"/>
                </a:solidFill>
                <a:latin typeface="Arial MT"/>
                <a:cs typeface="Arial MT"/>
              </a:rPr>
              <a:t>of</a:t>
            </a:r>
            <a:r>
              <a:rPr sz="1000" spc="50" dirty="0">
                <a:solidFill>
                  <a:srgbClr val="231F20"/>
                </a:solidFill>
                <a:latin typeface="Arial MT"/>
                <a:cs typeface="Arial MT"/>
              </a:rPr>
              <a:t> </a:t>
            </a:r>
            <a:r>
              <a:rPr sz="1000" spc="20" dirty="0">
                <a:solidFill>
                  <a:srgbClr val="231F20"/>
                </a:solidFill>
                <a:latin typeface="Arial MT"/>
                <a:cs typeface="Arial MT"/>
              </a:rPr>
              <a:t>users</a:t>
            </a:r>
            <a:r>
              <a:rPr sz="1000" spc="55" dirty="0">
                <a:solidFill>
                  <a:srgbClr val="231F20"/>
                </a:solidFill>
                <a:latin typeface="Arial MT"/>
                <a:cs typeface="Arial MT"/>
              </a:rPr>
              <a:t> </a:t>
            </a:r>
            <a:r>
              <a:rPr sz="1000" spc="20" dirty="0">
                <a:solidFill>
                  <a:srgbClr val="231F20"/>
                </a:solidFill>
                <a:latin typeface="Arial MT"/>
                <a:cs typeface="Arial MT"/>
              </a:rPr>
              <a:t>can</a:t>
            </a:r>
            <a:r>
              <a:rPr sz="1000" spc="55" dirty="0">
                <a:solidFill>
                  <a:srgbClr val="231F20"/>
                </a:solidFill>
                <a:latin typeface="Arial MT"/>
                <a:cs typeface="Arial MT"/>
              </a:rPr>
              <a:t> </a:t>
            </a:r>
            <a:r>
              <a:rPr sz="1000" spc="20" dirty="0">
                <a:solidFill>
                  <a:srgbClr val="231F20"/>
                </a:solidFill>
                <a:latin typeface="Arial MT"/>
                <a:cs typeface="Arial MT"/>
              </a:rPr>
              <a:t>see</a:t>
            </a:r>
            <a:r>
              <a:rPr sz="1000" spc="60" dirty="0">
                <a:solidFill>
                  <a:srgbClr val="231F20"/>
                </a:solidFill>
                <a:latin typeface="Arial MT"/>
                <a:cs typeface="Arial MT"/>
              </a:rPr>
              <a:t> </a:t>
            </a:r>
            <a:r>
              <a:rPr sz="1000" spc="20" dirty="0">
                <a:solidFill>
                  <a:srgbClr val="231F20"/>
                </a:solidFill>
                <a:latin typeface="Arial MT"/>
                <a:cs typeface="Arial MT"/>
              </a:rPr>
              <a:t>the</a:t>
            </a:r>
            <a:r>
              <a:rPr sz="1000" spc="55" dirty="0">
                <a:solidFill>
                  <a:srgbClr val="231F20"/>
                </a:solidFill>
                <a:latin typeface="Arial MT"/>
                <a:cs typeface="Arial MT"/>
              </a:rPr>
              <a:t> </a:t>
            </a:r>
            <a:r>
              <a:rPr sz="1000" spc="30" dirty="0">
                <a:solidFill>
                  <a:srgbClr val="231F20"/>
                </a:solidFill>
                <a:latin typeface="Arial MT"/>
                <a:cs typeface="Arial MT"/>
              </a:rPr>
              <a:t>request:</a:t>
            </a:r>
            <a:endParaRPr sz="1000" dirty="0">
              <a:latin typeface="Arial MT"/>
              <a:cs typeface="Arial MT"/>
            </a:endParaRPr>
          </a:p>
          <a:p>
            <a:pPr marL="349250" marR="7620" indent="-228600" algn="l" rtl="0">
              <a:lnSpc>
                <a:spcPts val="1200"/>
              </a:lnSpc>
              <a:buFont typeface="+mj-lt"/>
              <a:buAutoNum type="arabicPeriod"/>
            </a:pPr>
            <a:r>
              <a:rPr sz="1000" b="1" spc="20" dirty="0" smtClean="0">
                <a:solidFill>
                  <a:srgbClr val="231F20"/>
                </a:solidFill>
                <a:latin typeface="Arial MT"/>
                <a:cs typeface="Arial MT"/>
              </a:rPr>
              <a:t>Public</a:t>
            </a:r>
            <a:r>
              <a:rPr sz="1000" spc="45" dirty="0" smtClean="0">
                <a:solidFill>
                  <a:srgbClr val="231F20"/>
                </a:solidFill>
                <a:latin typeface="Arial MT"/>
                <a:cs typeface="Arial MT"/>
              </a:rPr>
              <a:t> </a:t>
            </a:r>
            <a:r>
              <a:rPr sz="1000" spc="20" dirty="0" smtClean="0">
                <a:solidFill>
                  <a:srgbClr val="231F20"/>
                </a:solidFill>
                <a:latin typeface="Arial MT"/>
                <a:cs typeface="Arial MT"/>
              </a:rPr>
              <a:t>(Can</a:t>
            </a:r>
            <a:r>
              <a:rPr sz="1000" spc="50" dirty="0" smtClean="0">
                <a:solidFill>
                  <a:srgbClr val="231F20"/>
                </a:solidFill>
                <a:latin typeface="Arial MT"/>
                <a:cs typeface="Arial MT"/>
              </a:rPr>
              <a:t> </a:t>
            </a:r>
            <a:r>
              <a:rPr sz="1000" spc="10" dirty="0" smtClean="0">
                <a:solidFill>
                  <a:srgbClr val="231F20"/>
                </a:solidFill>
                <a:latin typeface="Arial MT"/>
                <a:cs typeface="Arial MT"/>
              </a:rPr>
              <a:t>be</a:t>
            </a:r>
            <a:r>
              <a:rPr sz="1000" spc="50" dirty="0" smtClean="0">
                <a:solidFill>
                  <a:srgbClr val="231F20"/>
                </a:solidFill>
                <a:latin typeface="Arial MT"/>
                <a:cs typeface="Arial MT"/>
              </a:rPr>
              <a:t> </a:t>
            </a:r>
            <a:r>
              <a:rPr sz="1000" spc="20" dirty="0" smtClean="0">
                <a:solidFill>
                  <a:srgbClr val="231F20"/>
                </a:solidFill>
                <a:latin typeface="Arial MT"/>
                <a:cs typeface="Arial MT"/>
              </a:rPr>
              <a:t>seen</a:t>
            </a:r>
            <a:r>
              <a:rPr sz="1000" spc="50" dirty="0" smtClean="0">
                <a:solidFill>
                  <a:srgbClr val="231F20"/>
                </a:solidFill>
                <a:latin typeface="Arial MT"/>
                <a:cs typeface="Arial MT"/>
              </a:rPr>
              <a:t> </a:t>
            </a:r>
            <a:r>
              <a:rPr sz="1000" spc="10" dirty="0">
                <a:solidFill>
                  <a:srgbClr val="231F20"/>
                </a:solidFill>
                <a:latin typeface="Arial MT"/>
                <a:cs typeface="Arial MT"/>
              </a:rPr>
              <a:t>by</a:t>
            </a:r>
            <a:r>
              <a:rPr sz="1000" spc="50" dirty="0">
                <a:solidFill>
                  <a:srgbClr val="231F20"/>
                </a:solidFill>
                <a:latin typeface="Arial MT"/>
                <a:cs typeface="Arial MT"/>
              </a:rPr>
              <a:t> </a:t>
            </a:r>
            <a:r>
              <a:rPr sz="1000" spc="15" dirty="0">
                <a:solidFill>
                  <a:srgbClr val="231F20"/>
                </a:solidFill>
                <a:latin typeface="Arial MT"/>
                <a:cs typeface="Arial MT"/>
              </a:rPr>
              <a:t>IT</a:t>
            </a:r>
            <a:r>
              <a:rPr sz="1000" spc="30" dirty="0">
                <a:solidFill>
                  <a:srgbClr val="231F20"/>
                </a:solidFill>
                <a:latin typeface="Arial MT"/>
                <a:cs typeface="Arial MT"/>
              </a:rPr>
              <a:t> </a:t>
            </a:r>
            <a:r>
              <a:rPr lang="en-US" sz="1000" spc="30" dirty="0" smtClean="0">
                <a:solidFill>
                  <a:srgbClr val="231F20"/>
                </a:solidFill>
                <a:latin typeface="Arial MT"/>
                <a:cs typeface="Arial MT"/>
              </a:rPr>
              <a:t>c</a:t>
            </a:r>
            <a:r>
              <a:rPr sz="1000" spc="30" dirty="0" smtClean="0">
                <a:solidFill>
                  <a:srgbClr val="231F20"/>
                </a:solidFill>
                <a:latin typeface="Arial MT"/>
                <a:cs typeface="Arial MT"/>
              </a:rPr>
              <a:t>ompanies</a:t>
            </a:r>
            <a:r>
              <a:rPr lang="ar-SY" sz="1000" spc="30" dirty="0" smtClean="0">
                <a:solidFill>
                  <a:srgbClr val="231F20"/>
                </a:solidFill>
                <a:latin typeface="Arial MT"/>
                <a:cs typeface="Arial MT"/>
              </a:rPr>
              <a:t> </a:t>
            </a:r>
            <a:r>
              <a:rPr sz="1000" spc="30" dirty="0" smtClean="0">
                <a:solidFill>
                  <a:srgbClr val="231F20"/>
                </a:solidFill>
                <a:latin typeface="Arial MT"/>
                <a:cs typeface="Arial MT"/>
              </a:rPr>
              <a:t>and</a:t>
            </a:r>
            <a:r>
              <a:rPr lang="ar-SY" sz="1000" spc="30" dirty="0" smtClean="0">
                <a:solidFill>
                  <a:srgbClr val="231F20"/>
                </a:solidFill>
                <a:latin typeface="Arial MT"/>
                <a:cs typeface="Arial MT"/>
              </a:rPr>
              <a:t> </a:t>
            </a:r>
            <a:r>
              <a:rPr sz="1000" spc="30" dirty="0" smtClean="0">
                <a:solidFill>
                  <a:srgbClr val="231F20"/>
                </a:solidFill>
                <a:latin typeface="Arial MT"/>
                <a:cs typeface="Arial MT"/>
              </a:rPr>
              <a:t>individuals</a:t>
            </a:r>
            <a:r>
              <a:rPr lang="ar-SY" sz="1000" spc="30" dirty="0" smtClean="0">
                <a:solidFill>
                  <a:srgbClr val="231F20"/>
                </a:solidFill>
                <a:latin typeface="Arial MT"/>
                <a:cs typeface="Arial MT"/>
              </a:rPr>
              <a:t>(</a:t>
            </a:r>
            <a:endParaRPr lang="ar-SY" sz="1000" spc="35" dirty="0" smtClean="0">
              <a:solidFill>
                <a:srgbClr val="231F20"/>
              </a:solidFill>
              <a:latin typeface="Arial MT"/>
              <a:cs typeface="Arial MT"/>
            </a:endParaRPr>
          </a:p>
          <a:p>
            <a:pPr marL="349250" marR="7620" indent="-228600" algn="l" rtl="0">
              <a:lnSpc>
                <a:spcPts val="1200"/>
              </a:lnSpc>
              <a:buFont typeface="+mj-lt"/>
              <a:buAutoNum type="arabicPeriod"/>
            </a:pPr>
            <a:r>
              <a:rPr sz="1000" b="1" spc="25" dirty="0" smtClean="0">
                <a:solidFill>
                  <a:srgbClr val="231F20"/>
                </a:solidFill>
                <a:latin typeface="Arial MT"/>
                <a:cs typeface="Arial MT"/>
              </a:rPr>
              <a:t>Private</a:t>
            </a:r>
            <a:r>
              <a:rPr lang="ar-SY" sz="1000" spc="170" dirty="0">
                <a:solidFill>
                  <a:srgbClr val="231F20"/>
                </a:solidFill>
                <a:latin typeface="Arial MT"/>
                <a:cs typeface="Arial MT"/>
              </a:rPr>
              <a:t> </a:t>
            </a:r>
            <a:r>
              <a:rPr sz="1000" spc="20" dirty="0" smtClean="0">
                <a:solidFill>
                  <a:srgbClr val="231F20"/>
                </a:solidFill>
                <a:latin typeface="Arial MT"/>
                <a:cs typeface="Arial MT"/>
              </a:rPr>
              <a:t>(Just</a:t>
            </a:r>
            <a:r>
              <a:rPr sz="1000" spc="175" dirty="0" smtClean="0">
                <a:solidFill>
                  <a:srgbClr val="231F20"/>
                </a:solidFill>
                <a:latin typeface="Arial MT"/>
                <a:cs typeface="Arial MT"/>
              </a:rPr>
              <a:t> </a:t>
            </a:r>
            <a:r>
              <a:rPr sz="1000" spc="15" dirty="0">
                <a:solidFill>
                  <a:srgbClr val="231F20"/>
                </a:solidFill>
                <a:latin typeface="Arial MT"/>
                <a:cs typeface="Arial MT"/>
              </a:rPr>
              <a:t>for</a:t>
            </a:r>
            <a:r>
              <a:rPr sz="1000" spc="170" dirty="0">
                <a:solidFill>
                  <a:srgbClr val="231F20"/>
                </a:solidFill>
                <a:latin typeface="Arial MT"/>
                <a:cs typeface="Arial MT"/>
              </a:rPr>
              <a:t> </a:t>
            </a:r>
            <a:r>
              <a:rPr sz="1000" spc="15" dirty="0">
                <a:solidFill>
                  <a:srgbClr val="231F20"/>
                </a:solidFill>
                <a:latin typeface="Arial MT"/>
                <a:cs typeface="Arial MT"/>
              </a:rPr>
              <a:t>the</a:t>
            </a:r>
            <a:r>
              <a:rPr sz="1000" spc="175" dirty="0">
                <a:solidFill>
                  <a:srgbClr val="231F20"/>
                </a:solidFill>
                <a:latin typeface="Arial MT"/>
                <a:cs typeface="Arial MT"/>
              </a:rPr>
              <a:t> </a:t>
            </a:r>
            <a:r>
              <a:rPr sz="1000" spc="20" dirty="0" smtClean="0">
                <a:solidFill>
                  <a:srgbClr val="231F20"/>
                </a:solidFill>
                <a:latin typeface="Arial MT"/>
                <a:cs typeface="Arial MT"/>
              </a:rPr>
              <a:t>admin</a:t>
            </a:r>
            <a:r>
              <a:rPr lang="en-US" sz="1000" spc="30" dirty="0" smtClean="0">
                <a:solidFill>
                  <a:srgbClr val="231F20"/>
                </a:solidFill>
                <a:latin typeface="Arial MT"/>
                <a:cs typeface="Arial MT"/>
              </a:rPr>
              <a:t>)</a:t>
            </a:r>
            <a:endParaRPr sz="1000" dirty="0">
              <a:latin typeface="Arial MT"/>
              <a:cs typeface="Arial MT"/>
            </a:endParaRPr>
          </a:p>
          <a:p>
            <a:pPr marL="349250" marR="5080" indent="-228600" algn="l" rtl="0">
              <a:lnSpc>
                <a:spcPts val="1200"/>
              </a:lnSpc>
              <a:buFont typeface="+mj-lt"/>
              <a:buAutoNum type="arabicPeriod"/>
            </a:pPr>
            <a:r>
              <a:rPr sz="1000" b="1" spc="20" dirty="0" smtClean="0">
                <a:solidFill>
                  <a:srgbClr val="231F20"/>
                </a:solidFill>
                <a:latin typeface="Arial MT"/>
                <a:cs typeface="Arial MT"/>
              </a:rPr>
              <a:t>Custom</a:t>
            </a:r>
            <a:r>
              <a:rPr lang="ar-SY" sz="1000" spc="20" dirty="0" smtClean="0">
                <a:solidFill>
                  <a:srgbClr val="231F20"/>
                </a:solidFill>
                <a:latin typeface="Arial MT"/>
                <a:cs typeface="Arial MT"/>
              </a:rPr>
              <a:t> </a:t>
            </a:r>
            <a:r>
              <a:rPr sz="1000" spc="20" dirty="0" smtClean="0">
                <a:solidFill>
                  <a:srgbClr val="231F20"/>
                </a:solidFill>
                <a:latin typeface="Arial MT"/>
                <a:cs typeface="Arial MT"/>
              </a:rPr>
              <a:t>(List</a:t>
            </a:r>
            <a:r>
              <a:rPr sz="1000" spc="50" dirty="0" smtClean="0">
                <a:solidFill>
                  <a:srgbClr val="231F20"/>
                </a:solidFill>
                <a:latin typeface="Arial MT"/>
                <a:cs typeface="Arial MT"/>
              </a:rPr>
              <a:t> </a:t>
            </a:r>
            <a:r>
              <a:rPr sz="1000" spc="10" dirty="0">
                <a:solidFill>
                  <a:srgbClr val="231F20"/>
                </a:solidFill>
                <a:latin typeface="Arial MT"/>
                <a:cs typeface="Arial MT"/>
              </a:rPr>
              <a:t>of</a:t>
            </a:r>
            <a:r>
              <a:rPr sz="1000" spc="55" dirty="0">
                <a:solidFill>
                  <a:srgbClr val="231F20"/>
                </a:solidFill>
                <a:latin typeface="Arial MT"/>
                <a:cs typeface="Arial MT"/>
              </a:rPr>
              <a:t> </a:t>
            </a:r>
            <a:r>
              <a:rPr sz="1000" spc="25" dirty="0">
                <a:solidFill>
                  <a:srgbClr val="231F20"/>
                </a:solidFill>
                <a:latin typeface="Arial MT"/>
                <a:cs typeface="Arial MT"/>
              </a:rPr>
              <a:t>specific</a:t>
            </a:r>
            <a:r>
              <a:rPr sz="1000" spc="60" dirty="0">
                <a:solidFill>
                  <a:srgbClr val="231F20"/>
                </a:solidFill>
                <a:latin typeface="Arial MT"/>
                <a:cs typeface="Arial MT"/>
              </a:rPr>
              <a:t> </a:t>
            </a:r>
            <a:r>
              <a:rPr sz="1000" spc="15" dirty="0">
                <a:solidFill>
                  <a:srgbClr val="231F20"/>
                </a:solidFill>
                <a:latin typeface="Arial MT"/>
                <a:cs typeface="Arial MT"/>
              </a:rPr>
              <a:t>IT</a:t>
            </a:r>
            <a:r>
              <a:rPr sz="1000" spc="35" dirty="0">
                <a:solidFill>
                  <a:srgbClr val="231F20"/>
                </a:solidFill>
                <a:latin typeface="Arial MT"/>
                <a:cs typeface="Arial MT"/>
              </a:rPr>
              <a:t> </a:t>
            </a:r>
            <a:r>
              <a:rPr sz="1000" spc="20" dirty="0">
                <a:solidFill>
                  <a:srgbClr val="231F20"/>
                </a:solidFill>
                <a:latin typeface="Arial MT"/>
                <a:cs typeface="Arial MT"/>
              </a:rPr>
              <a:t>Companies</a:t>
            </a:r>
            <a:r>
              <a:rPr sz="1000" spc="55" dirty="0">
                <a:solidFill>
                  <a:srgbClr val="231F20"/>
                </a:solidFill>
                <a:latin typeface="Arial MT"/>
                <a:cs typeface="Arial MT"/>
              </a:rPr>
              <a:t> </a:t>
            </a:r>
            <a:r>
              <a:rPr sz="1000" spc="25" dirty="0">
                <a:solidFill>
                  <a:srgbClr val="231F20"/>
                </a:solidFill>
                <a:latin typeface="Arial MT"/>
                <a:cs typeface="Arial MT"/>
              </a:rPr>
              <a:t>selected</a:t>
            </a:r>
            <a:r>
              <a:rPr sz="1000" spc="60" dirty="0">
                <a:solidFill>
                  <a:srgbClr val="231F20"/>
                </a:solidFill>
                <a:latin typeface="Arial MT"/>
                <a:cs typeface="Arial MT"/>
              </a:rPr>
              <a:t> </a:t>
            </a:r>
            <a:r>
              <a:rPr sz="1000" spc="10" dirty="0">
                <a:solidFill>
                  <a:srgbClr val="231F20"/>
                </a:solidFill>
                <a:latin typeface="Arial MT"/>
                <a:cs typeface="Arial MT"/>
              </a:rPr>
              <a:t>by</a:t>
            </a:r>
            <a:r>
              <a:rPr sz="1000" spc="55" dirty="0">
                <a:solidFill>
                  <a:srgbClr val="231F20"/>
                </a:solidFill>
                <a:latin typeface="Arial MT"/>
                <a:cs typeface="Arial MT"/>
              </a:rPr>
              <a:t> </a:t>
            </a:r>
            <a:r>
              <a:rPr sz="1000" spc="30" dirty="0">
                <a:solidFill>
                  <a:srgbClr val="231F20"/>
                </a:solidFill>
                <a:latin typeface="Arial MT"/>
                <a:cs typeface="Arial MT"/>
              </a:rPr>
              <a:t>the </a:t>
            </a:r>
            <a:r>
              <a:rPr sz="1000" spc="-265" dirty="0">
                <a:solidFill>
                  <a:srgbClr val="231F20"/>
                </a:solidFill>
                <a:latin typeface="Arial MT"/>
                <a:cs typeface="Arial MT"/>
              </a:rPr>
              <a:t> </a:t>
            </a:r>
            <a:r>
              <a:rPr sz="1000" spc="25" dirty="0">
                <a:solidFill>
                  <a:srgbClr val="231F20"/>
                </a:solidFill>
                <a:latin typeface="Arial MT"/>
                <a:cs typeface="Arial MT"/>
              </a:rPr>
              <a:t>request</a:t>
            </a:r>
            <a:r>
              <a:rPr sz="1000" spc="55" dirty="0">
                <a:solidFill>
                  <a:srgbClr val="231F20"/>
                </a:solidFill>
                <a:latin typeface="Arial MT"/>
                <a:cs typeface="Arial MT"/>
              </a:rPr>
              <a:t> </a:t>
            </a:r>
            <a:r>
              <a:rPr sz="1000" spc="30" dirty="0" smtClean="0">
                <a:solidFill>
                  <a:srgbClr val="231F20"/>
                </a:solidFill>
                <a:latin typeface="Arial MT"/>
                <a:cs typeface="Arial MT"/>
              </a:rPr>
              <a:t>submitter</a:t>
            </a:r>
            <a:r>
              <a:rPr lang="ar-SY" sz="1000" spc="30" dirty="0" smtClean="0">
                <a:solidFill>
                  <a:srgbClr val="231F20"/>
                </a:solidFill>
                <a:latin typeface="Arial MT"/>
                <a:cs typeface="Arial MT"/>
              </a:rPr>
              <a:t>(</a:t>
            </a:r>
            <a:endParaRPr sz="1000" dirty="0">
              <a:latin typeface="Arial MT"/>
              <a:cs typeface="Arial MT"/>
            </a:endParaRPr>
          </a:p>
        </p:txBody>
      </p:sp>
      <p:sp>
        <p:nvSpPr>
          <p:cNvPr id="18" name="object 18"/>
          <p:cNvSpPr txBox="1"/>
          <p:nvPr/>
        </p:nvSpPr>
        <p:spPr>
          <a:xfrm>
            <a:off x="1428499" y="5882344"/>
            <a:ext cx="3431540" cy="520700"/>
          </a:xfrm>
          <a:prstGeom prst="rect">
            <a:avLst/>
          </a:prstGeom>
        </p:spPr>
        <p:txBody>
          <a:bodyPr vert="horz" wrap="square" lIns="0" tIns="12700" rIns="0" bIns="0" rtlCol="0">
            <a:spAutoFit/>
          </a:bodyPr>
          <a:lstStyle/>
          <a:p>
            <a:pPr marL="12700" algn="l" rtl="0">
              <a:lnSpc>
                <a:spcPts val="1530"/>
              </a:lnSpc>
              <a:spcBef>
                <a:spcPts val="100"/>
              </a:spcBef>
            </a:pPr>
            <a:r>
              <a:rPr sz="1300" b="1" spc="10" dirty="0">
                <a:solidFill>
                  <a:srgbClr val="231F20"/>
                </a:solidFill>
                <a:latin typeface="Arial"/>
                <a:cs typeface="Arial"/>
              </a:rPr>
              <a:t>Tags</a:t>
            </a:r>
            <a:endParaRPr sz="1300" dirty="0">
              <a:latin typeface="Arial"/>
              <a:cs typeface="Arial"/>
            </a:endParaRPr>
          </a:p>
          <a:p>
            <a:pPr marL="12700" algn="l" rtl="0">
              <a:lnSpc>
                <a:spcPts val="1170"/>
              </a:lnSpc>
            </a:pPr>
            <a:r>
              <a:rPr sz="1000" spc="20" dirty="0">
                <a:solidFill>
                  <a:srgbClr val="231F20"/>
                </a:solidFill>
                <a:latin typeface="Arial MT"/>
                <a:cs typeface="Arial MT"/>
              </a:rPr>
              <a:t>Each</a:t>
            </a:r>
            <a:r>
              <a:rPr sz="1000" spc="80" dirty="0">
                <a:solidFill>
                  <a:srgbClr val="231F20"/>
                </a:solidFill>
                <a:latin typeface="Arial MT"/>
                <a:cs typeface="Arial MT"/>
              </a:rPr>
              <a:t> </a:t>
            </a:r>
            <a:r>
              <a:rPr sz="1000" spc="20" dirty="0">
                <a:solidFill>
                  <a:srgbClr val="231F20"/>
                </a:solidFill>
                <a:latin typeface="Arial MT"/>
                <a:cs typeface="Arial MT"/>
              </a:rPr>
              <a:t>request</a:t>
            </a:r>
            <a:r>
              <a:rPr sz="1000" spc="85" dirty="0">
                <a:solidFill>
                  <a:srgbClr val="231F20"/>
                </a:solidFill>
                <a:latin typeface="Arial MT"/>
                <a:cs typeface="Arial MT"/>
              </a:rPr>
              <a:t> </a:t>
            </a:r>
            <a:r>
              <a:rPr sz="1000" spc="20" dirty="0">
                <a:solidFill>
                  <a:srgbClr val="231F20"/>
                </a:solidFill>
                <a:latin typeface="Arial MT"/>
                <a:cs typeface="Arial MT"/>
              </a:rPr>
              <a:t>needs</a:t>
            </a:r>
            <a:r>
              <a:rPr sz="1000" spc="80" dirty="0">
                <a:solidFill>
                  <a:srgbClr val="231F20"/>
                </a:solidFill>
                <a:latin typeface="Arial MT"/>
                <a:cs typeface="Arial MT"/>
              </a:rPr>
              <a:t> </a:t>
            </a:r>
            <a:r>
              <a:rPr sz="1000" spc="20" dirty="0">
                <a:solidFill>
                  <a:srgbClr val="231F20"/>
                </a:solidFill>
                <a:latin typeface="Arial MT"/>
                <a:cs typeface="Arial MT"/>
              </a:rPr>
              <a:t>some</a:t>
            </a:r>
            <a:r>
              <a:rPr sz="1000" spc="85" dirty="0">
                <a:solidFill>
                  <a:srgbClr val="231F20"/>
                </a:solidFill>
                <a:latin typeface="Arial MT"/>
                <a:cs typeface="Arial MT"/>
              </a:rPr>
              <a:t> </a:t>
            </a:r>
            <a:r>
              <a:rPr sz="1000" spc="20" dirty="0">
                <a:solidFill>
                  <a:srgbClr val="231F20"/>
                </a:solidFill>
                <a:latin typeface="Arial MT"/>
                <a:cs typeface="Arial MT"/>
              </a:rPr>
              <a:t>tags</a:t>
            </a:r>
            <a:r>
              <a:rPr sz="1000" spc="80" dirty="0">
                <a:solidFill>
                  <a:srgbClr val="231F20"/>
                </a:solidFill>
                <a:latin typeface="Arial MT"/>
                <a:cs typeface="Arial MT"/>
              </a:rPr>
              <a:t> </a:t>
            </a:r>
            <a:r>
              <a:rPr sz="1000" spc="10" dirty="0">
                <a:solidFill>
                  <a:srgbClr val="231F20"/>
                </a:solidFill>
                <a:latin typeface="Arial MT"/>
                <a:cs typeface="Arial MT"/>
              </a:rPr>
              <a:t>in</a:t>
            </a:r>
            <a:r>
              <a:rPr sz="1000" spc="85" dirty="0">
                <a:solidFill>
                  <a:srgbClr val="231F20"/>
                </a:solidFill>
                <a:latin typeface="Arial MT"/>
                <a:cs typeface="Arial MT"/>
              </a:rPr>
              <a:t> </a:t>
            </a:r>
            <a:r>
              <a:rPr sz="1000" spc="20" dirty="0">
                <a:solidFill>
                  <a:srgbClr val="231F20"/>
                </a:solidFill>
                <a:latin typeface="Arial MT"/>
                <a:cs typeface="Arial MT"/>
              </a:rPr>
              <a:t>order</a:t>
            </a:r>
            <a:r>
              <a:rPr sz="1000" spc="85" dirty="0">
                <a:solidFill>
                  <a:srgbClr val="231F20"/>
                </a:solidFill>
                <a:latin typeface="Arial MT"/>
                <a:cs typeface="Arial MT"/>
              </a:rPr>
              <a:t> </a:t>
            </a:r>
            <a:r>
              <a:rPr sz="1000" spc="15" dirty="0">
                <a:solidFill>
                  <a:srgbClr val="231F20"/>
                </a:solidFill>
                <a:latin typeface="Arial MT"/>
                <a:cs typeface="Arial MT"/>
              </a:rPr>
              <a:t>to</a:t>
            </a:r>
            <a:r>
              <a:rPr sz="1000" spc="80" dirty="0">
                <a:solidFill>
                  <a:srgbClr val="231F20"/>
                </a:solidFill>
                <a:latin typeface="Arial MT"/>
                <a:cs typeface="Arial MT"/>
              </a:rPr>
              <a:t> </a:t>
            </a:r>
            <a:r>
              <a:rPr sz="1000" spc="20" dirty="0">
                <a:solidFill>
                  <a:srgbClr val="231F20"/>
                </a:solidFill>
                <a:latin typeface="Arial MT"/>
                <a:cs typeface="Arial MT"/>
              </a:rPr>
              <a:t>reach</a:t>
            </a:r>
            <a:r>
              <a:rPr sz="1000" spc="85" dirty="0">
                <a:solidFill>
                  <a:srgbClr val="231F20"/>
                </a:solidFill>
                <a:latin typeface="Arial MT"/>
                <a:cs typeface="Arial MT"/>
              </a:rPr>
              <a:t> </a:t>
            </a:r>
            <a:r>
              <a:rPr sz="1000" spc="20" dirty="0">
                <a:solidFill>
                  <a:srgbClr val="231F20"/>
                </a:solidFill>
                <a:latin typeface="Arial MT"/>
                <a:cs typeface="Arial MT"/>
              </a:rPr>
              <a:t>specific</a:t>
            </a:r>
            <a:endParaRPr sz="1000" dirty="0">
              <a:latin typeface="Arial MT"/>
              <a:cs typeface="Arial MT"/>
            </a:endParaRPr>
          </a:p>
          <a:p>
            <a:pPr marL="12700" algn="l" rtl="0">
              <a:lnSpc>
                <a:spcPct val="100000"/>
              </a:lnSpc>
            </a:pPr>
            <a:r>
              <a:rPr sz="1000" spc="25" dirty="0">
                <a:solidFill>
                  <a:srgbClr val="231F20"/>
                </a:solidFill>
                <a:latin typeface="Arial MT"/>
                <a:cs typeface="Arial MT"/>
              </a:rPr>
              <a:t>suppliers</a:t>
            </a:r>
            <a:r>
              <a:rPr sz="1000" spc="55" dirty="0">
                <a:solidFill>
                  <a:srgbClr val="231F20"/>
                </a:solidFill>
                <a:latin typeface="Arial MT"/>
                <a:cs typeface="Arial MT"/>
              </a:rPr>
              <a:t> </a:t>
            </a:r>
            <a:r>
              <a:rPr sz="1000" spc="15" dirty="0">
                <a:solidFill>
                  <a:srgbClr val="231F20"/>
                </a:solidFill>
                <a:latin typeface="Arial MT"/>
                <a:cs typeface="Arial MT"/>
              </a:rPr>
              <a:t>who</a:t>
            </a:r>
            <a:r>
              <a:rPr sz="1000" spc="55" dirty="0">
                <a:solidFill>
                  <a:srgbClr val="231F20"/>
                </a:solidFill>
                <a:latin typeface="Arial MT"/>
                <a:cs typeface="Arial MT"/>
              </a:rPr>
              <a:t> </a:t>
            </a:r>
            <a:r>
              <a:rPr sz="1000" spc="15" dirty="0">
                <a:solidFill>
                  <a:srgbClr val="231F20"/>
                </a:solidFill>
                <a:latin typeface="Arial MT"/>
                <a:cs typeface="Arial MT"/>
              </a:rPr>
              <a:t>are</a:t>
            </a:r>
            <a:r>
              <a:rPr sz="1000" spc="55" dirty="0">
                <a:solidFill>
                  <a:srgbClr val="231F20"/>
                </a:solidFill>
                <a:latin typeface="Arial MT"/>
                <a:cs typeface="Arial MT"/>
              </a:rPr>
              <a:t> </a:t>
            </a:r>
            <a:r>
              <a:rPr sz="1000" spc="20" dirty="0">
                <a:solidFill>
                  <a:srgbClr val="231F20"/>
                </a:solidFill>
                <a:latin typeface="Arial MT"/>
                <a:cs typeface="Arial MT"/>
              </a:rPr>
              <a:t>interested</a:t>
            </a:r>
            <a:r>
              <a:rPr sz="1000" spc="50" dirty="0">
                <a:solidFill>
                  <a:srgbClr val="231F20"/>
                </a:solidFill>
                <a:latin typeface="Arial MT"/>
                <a:cs typeface="Arial MT"/>
              </a:rPr>
              <a:t> </a:t>
            </a:r>
            <a:r>
              <a:rPr sz="1000" spc="10" dirty="0">
                <a:solidFill>
                  <a:srgbClr val="231F20"/>
                </a:solidFill>
                <a:latin typeface="Arial MT"/>
                <a:cs typeface="Arial MT"/>
              </a:rPr>
              <a:t>in</a:t>
            </a:r>
            <a:r>
              <a:rPr sz="1000" spc="55" dirty="0">
                <a:solidFill>
                  <a:srgbClr val="231F20"/>
                </a:solidFill>
                <a:latin typeface="Arial MT"/>
                <a:cs typeface="Arial MT"/>
              </a:rPr>
              <a:t> </a:t>
            </a:r>
            <a:r>
              <a:rPr sz="1000" spc="20" dirty="0">
                <a:solidFill>
                  <a:srgbClr val="231F20"/>
                </a:solidFill>
                <a:latin typeface="Arial MT"/>
                <a:cs typeface="Arial MT"/>
              </a:rPr>
              <a:t>providing</a:t>
            </a:r>
            <a:r>
              <a:rPr sz="1000" spc="55" dirty="0">
                <a:solidFill>
                  <a:srgbClr val="231F20"/>
                </a:solidFill>
                <a:latin typeface="Arial MT"/>
                <a:cs typeface="Arial MT"/>
              </a:rPr>
              <a:t> </a:t>
            </a:r>
            <a:r>
              <a:rPr sz="1000" spc="20" dirty="0">
                <a:solidFill>
                  <a:srgbClr val="231F20"/>
                </a:solidFill>
                <a:latin typeface="Arial MT"/>
                <a:cs typeface="Arial MT"/>
              </a:rPr>
              <a:t>such</a:t>
            </a:r>
            <a:r>
              <a:rPr sz="1000" spc="55" dirty="0">
                <a:solidFill>
                  <a:srgbClr val="231F20"/>
                </a:solidFill>
                <a:latin typeface="Arial MT"/>
                <a:cs typeface="Arial MT"/>
              </a:rPr>
              <a:t> </a:t>
            </a:r>
            <a:r>
              <a:rPr sz="1000" dirty="0">
                <a:solidFill>
                  <a:srgbClr val="231F20"/>
                </a:solidFill>
                <a:latin typeface="Arial MT"/>
                <a:cs typeface="Arial MT"/>
              </a:rPr>
              <a:t>a</a:t>
            </a:r>
            <a:r>
              <a:rPr sz="1000" spc="55" dirty="0">
                <a:solidFill>
                  <a:srgbClr val="231F20"/>
                </a:solidFill>
                <a:latin typeface="Arial MT"/>
                <a:cs typeface="Arial MT"/>
              </a:rPr>
              <a:t> </a:t>
            </a:r>
            <a:r>
              <a:rPr sz="1000" spc="30" dirty="0">
                <a:solidFill>
                  <a:srgbClr val="231F20"/>
                </a:solidFill>
                <a:latin typeface="Arial MT"/>
                <a:cs typeface="Arial MT"/>
              </a:rPr>
              <a:t>service.</a:t>
            </a:r>
            <a:endParaRPr sz="1000" dirty="0">
              <a:latin typeface="Arial MT"/>
              <a:cs typeface="Arial MT"/>
            </a:endParaRPr>
          </a:p>
        </p:txBody>
      </p:sp>
      <p:sp>
        <p:nvSpPr>
          <p:cNvPr id="19" name="object 19"/>
          <p:cNvSpPr txBox="1"/>
          <p:nvPr/>
        </p:nvSpPr>
        <p:spPr>
          <a:xfrm>
            <a:off x="5243300" y="5144404"/>
            <a:ext cx="4029710" cy="520700"/>
          </a:xfrm>
          <a:prstGeom prst="rect">
            <a:avLst/>
          </a:prstGeom>
        </p:spPr>
        <p:txBody>
          <a:bodyPr vert="horz" wrap="square" lIns="0" tIns="12700" rIns="0" bIns="0" rtlCol="0">
            <a:spAutoFit/>
          </a:bodyPr>
          <a:lstStyle/>
          <a:p>
            <a:pPr marL="12700" algn="l" rtl="0">
              <a:lnSpc>
                <a:spcPts val="1530"/>
              </a:lnSpc>
              <a:spcBef>
                <a:spcPts val="100"/>
              </a:spcBef>
            </a:pPr>
            <a:r>
              <a:rPr sz="1300" b="1" spc="25" dirty="0">
                <a:solidFill>
                  <a:srgbClr val="231F20"/>
                </a:solidFill>
                <a:latin typeface="Arial"/>
                <a:cs typeface="Arial"/>
              </a:rPr>
              <a:t>Media</a:t>
            </a:r>
            <a:r>
              <a:rPr sz="1300" b="1" spc="45" dirty="0">
                <a:solidFill>
                  <a:srgbClr val="231F20"/>
                </a:solidFill>
                <a:latin typeface="Arial"/>
                <a:cs typeface="Arial"/>
              </a:rPr>
              <a:t> </a:t>
            </a:r>
            <a:r>
              <a:rPr sz="1300" b="1" spc="20" dirty="0">
                <a:solidFill>
                  <a:srgbClr val="231F20"/>
                </a:solidFill>
                <a:latin typeface="Arial"/>
                <a:cs typeface="Arial"/>
              </a:rPr>
              <a:t>and</a:t>
            </a:r>
            <a:r>
              <a:rPr sz="1300" b="1" spc="50" dirty="0">
                <a:solidFill>
                  <a:srgbClr val="231F20"/>
                </a:solidFill>
                <a:latin typeface="Arial"/>
                <a:cs typeface="Arial"/>
              </a:rPr>
              <a:t> </a:t>
            </a:r>
            <a:r>
              <a:rPr sz="1300" b="1" spc="35" dirty="0">
                <a:solidFill>
                  <a:srgbClr val="231F20"/>
                </a:solidFill>
                <a:latin typeface="Arial"/>
                <a:cs typeface="Arial"/>
              </a:rPr>
              <a:t>Documents</a:t>
            </a:r>
            <a:endParaRPr sz="1300" dirty="0">
              <a:latin typeface="Arial"/>
              <a:cs typeface="Arial"/>
            </a:endParaRPr>
          </a:p>
          <a:p>
            <a:pPr marL="12700" algn="l" rtl="0">
              <a:lnSpc>
                <a:spcPts val="1170"/>
              </a:lnSpc>
            </a:pPr>
            <a:r>
              <a:rPr sz="1000" spc="20" dirty="0">
                <a:solidFill>
                  <a:srgbClr val="231F20"/>
                </a:solidFill>
                <a:latin typeface="Arial MT"/>
                <a:cs typeface="Arial MT"/>
              </a:rPr>
              <a:t>Request</a:t>
            </a:r>
            <a:r>
              <a:rPr sz="1000" spc="90" dirty="0">
                <a:solidFill>
                  <a:srgbClr val="231F20"/>
                </a:solidFill>
                <a:latin typeface="Arial MT"/>
                <a:cs typeface="Arial MT"/>
              </a:rPr>
              <a:t> </a:t>
            </a:r>
            <a:r>
              <a:rPr sz="1000" spc="25" dirty="0">
                <a:solidFill>
                  <a:srgbClr val="231F20"/>
                </a:solidFill>
                <a:latin typeface="Arial MT"/>
                <a:cs typeface="Arial MT"/>
              </a:rPr>
              <a:t>submitters</a:t>
            </a:r>
            <a:r>
              <a:rPr sz="1000" spc="90" dirty="0">
                <a:solidFill>
                  <a:srgbClr val="231F20"/>
                </a:solidFill>
                <a:latin typeface="Arial MT"/>
                <a:cs typeface="Arial MT"/>
              </a:rPr>
              <a:t> </a:t>
            </a:r>
            <a:r>
              <a:rPr sz="1000" spc="15" dirty="0">
                <a:solidFill>
                  <a:srgbClr val="231F20"/>
                </a:solidFill>
                <a:latin typeface="Arial MT"/>
                <a:cs typeface="Arial MT"/>
              </a:rPr>
              <a:t>can</a:t>
            </a:r>
            <a:r>
              <a:rPr sz="1000" spc="90" dirty="0">
                <a:solidFill>
                  <a:srgbClr val="231F20"/>
                </a:solidFill>
                <a:latin typeface="Arial MT"/>
                <a:cs typeface="Arial MT"/>
              </a:rPr>
              <a:t> </a:t>
            </a:r>
            <a:r>
              <a:rPr sz="1000" spc="20" dirty="0">
                <a:solidFill>
                  <a:srgbClr val="231F20"/>
                </a:solidFill>
                <a:latin typeface="Arial MT"/>
                <a:cs typeface="Arial MT"/>
              </a:rPr>
              <a:t>support</a:t>
            </a:r>
            <a:r>
              <a:rPr sz="1000" spc="90" dirty="0">
                <a:solidFill>
                  <a:srgbClr val="231F20"/>
                </a:solidFill>
                <a:latin typeface="Arial MT"/>
                <a:cs typeface="Arial MT"/>
              </a:rPr>
              <a:t> </a:t>
            </a:r>
            <a:r>
              <a:rPr sz="1000" spc="20" dirty="0">
                <a:solidFill>
                  <a:srgbClr val="231F20"/>
                </a:solidFill>
                <a:latin typeface="Arial MT"/>
                <a:cs typeface="Arial MT"/>
              </a:rPr>
              <a:t>their</a:t>
            </a:r>
            <a:r>
              <a:rPr sz="1000" spc="90" dirty="0">
                <a:solidFill>
                  <a:srgbClr val="231F20"/>
                </a:solidFill>
                <a:latin typeface="Arial MT"/>
                <a:cs typeface="Arial MT"/>
              </a:rPr>
              <a:t> </a:t>
            </a:r>
            <a:r>
              <a:rPr sz="1000" spc="20" dirty="0">
                <a:solidFill>
                  <a:srgbClr val="231F20"/>
                </a:solidFill>
                <a:latin typeface="Arial MT"/>
                <a:cs typeface="Arial MT"/>
              </a:rPr>
              <a:t>request</a:t>
            </a:r>
            <a:r>
              <a:rPr sz="1000" spc="90" dirty="0">
                <a:solidFill>
                  <a:srgbClr val="231F20"/>
                </a:solidFill>
                <a:latin typeface="Arial MT"/>
                <a:cs typeface="Arial MT"/>
              </a:rPr>
              <a:t> </a:t>
            </a:r>
            <a:r>
              <a:rPr sz="1000" spc="20" dirty="0">
                <a:solidFill>
                  <a:srgbClr val="231F20"/>
                </a:solidFill>
                <a:latin typeface="Arial MT"/>
                <a:cs typeface="Arial MT"/>
              </a:rPr>
              <a:t>with</a:t>
            </a:r>
            <a:r>
              <a:rPr sz="1000" spc="90" dirty="0">
                <a:solidFill>
                  <a:srgbClr val="231F20"/>
                </a:solidFill>
                <a:latin typeface="Arial MT"/>
                <a:cs typeface="Arial MT"/>
              </a:rPr>
              <a:t> </a:t>
            </a:r>
            <a:r>
              <a:rPr sz="1000" spc="20" dirty="0">
                <a:solidFill>
                  <a:srgbClr val="231F20"/>
                </a:solidFill>
                <a:latin typeface="Arial MT"/>
                <a:cs typeface="Arial MT"/>
              </a:rPr>
              <a:t>photosor</a:t>
            </a:r>
            <a:r>
              <a:rPr sz="1000" spc="90" dirty="0">
                <a:solidFill>
                  <a:srgbClr val="231F20"/>
                </a:solidFill>
                <a:latin typeface="Arial MT"/>
                <a:cs typeface="Arial MT"/>
              </a:rPr>
              <a:t> </a:t>
            </a:r>
            <a:r>
              <a:rPr sz="1000" spc="20" dirty="0">
                <a:solidFill>
                  <a:srgbClr val="231F20"/>
                </a:solidFill>
                <a:latin typeface="Arial MT"/>
                <a:cs typeface="Arial MT"/>
              </a:rPr>
              <a:t>videos</a:t>
            </a:r>
            <a:endParaRPr sz="1000" dirty="0">
              <a:latin typeface="Arial MT"/>
              <a:cs typeface="Arial MT"/>
            </a:endParaRPr>
          </a:p>
          <a:p>
            <a:pPr marL="12700" algn="l" rtl="0">
              <a:lnSpc>
                <a:spcPct val="100000"/>
              </a:lnSpc>
            </a:pPr>
            <a:r>
              <a:rPr sz="1000" spc="10" dirty="0">
                <a:solidFill>
                  <a:srgbClr val="231F20"/>
                </a:solidFill>
                <a:latin typeface="Arial MT"/>
                <a:cs typeface="Arial MT"/>
              </a:rPr>
              <a:t>or</a:t>
            </a:r>
            <a:r>
              <a:rPr sz="1000" spc="50" dirty="0">
                <a:solidFill>
                  <a:srgbClr val="231F20"/>
                </a:solidFill>
                <a:latin typeface="Arial MT"/>
                <a:cs typeface="Arial MT"/>
              </a:rPr>
              <a:t> </a:t>
            </a:r>
            <a:r>
              <a:rPr sz="1000" spc="20" dirty="0">
                <a:solidFill>
                  <a:srgbClr val="231F20"/>
                </a:solidFill>
                <a:latin typeface="Arial MT"/>
                <a:cs typeface="Arial MT"/>
              </a:rPr>
              <a:t>documents</a:t>
            </a:r>
            <a:r>
              <a:rPr sz="1000" spc="50" dirty="0">
                <a:solidFill>
                  <a:srgbClr val="231F20"/>
                </a:solidFill>
                <a:latin typeface="Arial MT"/>
                <a:cs typeface="Arial MT"/>
              </a:rPr>
              <a:t> </a:t>
            </a:r>
            <a:r>
              <a:rPr sz="1000" spc="15" dirty="0">
                <a:solidFill>
                  <a:srgbClr val="231F20"/>
                </a:solidFill>
                <a:latin typeface="Arial MT"/>
                <a:cs typeface="Arial MT"/>
              </a:rPr>
              <a:t>to</a:t>
            </a:r>
            <a:r>
              <a:rPr sz="1000" spc="55" dirty="0">
                <a:solidFill>
                  <a:srgbClr val="231F20"/>
                </a:solidFill>
                <a:latin typeface="Arial MT"/>
                <a:cs typeface="Arial MT"/>
              </a:rPr>
              <a:t> </a:t>
            </a:r>
            <a:r>
              <a:rPr sz="1000" spc="25" dirty="0">
                <a:solidFill>
                  <a:srgbClr val="231F20"/>
                </a:solidFill>
                <a:latin typeface="Arial MT"/>
                <a:cs typeface="Arial MT"/>
              </a:rPr>
              <a:t>further</a:t>
            </a:r>
            <a:r>
              <a:rPr sz="1000" spc="55" dirty="0">
                <a:solidFill>
                  <a:srgbClr val="231F20"/>
                </a:solidFill>
                <a:latin typeface="Arial MT"/>
                <a:cs typeface="Arial MT"/>
              </a:rPr>
              <a:t> </a:t>
            </a:r>
            <a:r>
              <a:rPr sz="1000" spc="20" dirty="0">
                <a:solidFill>
                  <a:srgbClr val="231F20"/>
                </a:solidFill>
                <a:latin typeface="Arial MT"/>
                <a:cs typeface="Arial MT"/>
              </a:rPr>
              <a:t>explain</a:t>
            </a:r>
            <a:r>
              <a:rPr sz="1000" spc="50" dirty="0">
                <a:solidFill>
                  <a:srgbClr val="231F20"/>
                </a:solidFill>
                <a:latin typeface="Arial MT"/>
                <a:cs typeface="Arial MT"/>
              </a:rPr>
              <a:t> </a:t>
            </a:r>
            <a:r>
              <a:rPr sz="1000" spc="15" dirty="0">
                <a:solidFill>
                  <a:srgbClr val="231F20"/>
                </a:solidFill>
                <a:latin typeface="Arial MT"/>
                <a:cs typeface="Arial MT"/>
              </a:rPr>
              <a:t>what</a:t>
            </a:r>
            <a:r>
              <a:rPr sz="1000" spc="50" dirty="0">
                <a:solidFill>
                  <a:srgbClr val="231F20"/>
                </a:solidFill>
                <a:latin typeface="Arial MT"/>
                <a:cs typeface="Arial MT"/>
              </a:rPr>
              <a:t> </a:t>
            </a:r>
            <a:r>
              <a:rPr sz="1000" spc="20" dirty="0">
                <a:solidFill>
                  <a:srgbClr val="231F20"/>
                </a:solidFill>
                <a:latin typeface="Arial MT"/>
                <a:cs typeface="Arial MT"/>
              </a:rPr>
              <a:t>they</a:t>
            </a:r>
            <a:r>
              <a:rPr sz="1000" spc="55" dirty="0">
                <a:solidFill>
                  <a:srgbClr val="231F20"/>
                </a:solidFill>
                <a:latin typeface="Arial MT"/>
                <a:cs typeface="Arial MT"/>
              </a:rPr>
              <a:t> </a:t>
            </a:r>
            <a:r>
              <a:rPr sz="1000" spc="25" dirty="0">
                <a:solidFill>
                  <a:srgbClr val="231F20"/>
                </a:solidFill>
                <a:latin typeface="Arial MT"/>
                <a:cs typeface="Arial MT"/>
              </a:rPr>
              <a:t>want.</a:t>
            </a:r>
            <a:endParaRPr sz="1000" dirty="0">
              <a:latin typeface="Arial MT"/>
              <a:cs typeface="Arial MT"/>
            </a:endParaRPr>
          </a:p>
        </p:txBody>
      </p:sp>
      <p:sp>
        <p:nvSpPr>
          <p:cNvPr id="20" name="object 20"/>
          <p:cNvSpPr txBox="1"/>
          <p:nvPr/>
        </p:nvSpPr>
        <p:spPr>
          <a:xfrm>
            <a:off x="5243300" y="5845444"/>
            <a:ext cx="4030345" cy="520700"/>
          </a:xfrm>
          <a:prstGeom prst="rect">
            <a:avLst/>
          </a:prstGeom>
        </p:spPr>
        <p:txBody>
          <a:bodyPr vert="horz" wrap="square" lIns="0" tIns="12700" rIns="0" bIns="0" rtlCol="0">
            <a:spAutoFit/>
          </a:bodyPr>
          <a:lstStyle/>
          <a:p>
            <a:pPr marL="12700" algn="l" rtl="0">
              <a:lnSpc>
                <a:spcPts val="1530"/>
              </a:lnSpc>
              <a:spcBef>
                <a:spcPts val="100"/>
              </a:spcBef>
            </a:pPr>
            <a:r>
              <a:rPr sz="1300" b="1" spc="35" dirty="0">
                <a:solidFill>
                  <a:srgbClr val="231F20"/>
                </a:solidFill>
                <a:latin typeface="Arial"/>
                <a:cs typeface="Arial"/>
              </a:rPr>
              <a:t>Form</a:t>
            </a:r>
            <a:endParaRPr sz="1300" dirty="0">
              <a:latin typeface="Arial"/>
              <a:cs typeface="Arial"/>
            </a:endParaRPr>
          </a:p>
          <a:p>
            <a:pPr marL="12700" algn="l" rtl="0">
              <a:lnSpc>
                <a:spcPts val="1170"/>
              </a:lnSpc>
            </a:pPr>
            <a:r>
              <a:rPr sz="1000" spc="20" dirty="0">
                <a:solidFill>
                  <a:srgbClr val="231F20"/>
                </a:solidFill>
                <a:latin typeface="Arial MT"/>
                <a:cs typeface="Arial MT"/>
              </a:rPr>
              <a:t>Request</a:t>
            </a:r>
            <a:r>
              <a:rPr sz="1000" spc="90" dirty="0">
                <a:solidFill>
                  <a:srgbClr val="231F20"/>
                </a:solidFill>
                <a:latin typeface="Arial MT"/>
                <a:cs typeface="Arial MT"/>
              </a:rPr>
              <a:t> </a:t>
            </a:r>
            <a:r>
              <a:rPr sz="1000" spc="25" dirty="0">
                <a:solidFill>
                  <a:srgbClr val="231F20"/>
                </a:solidFill>
                <a:latin typeface="Arial MT"/>
                <a:cs typeface="Arial MT"/>
              </a:rPr>
              <a:t>submitters</a:t>
            </a:r>
            <a:r>
              <a:rPr sz="1000" spc="95" dirty="0">
                <a:solidFill>
                  <a:srgbClr val="231F20"/>
                </a:solidFill>
                <a:latin typeface="Arial MT"/>
                <a:cs typeface="Arial MT"/>
              </a:rPr>
              <a:t> </a:t>
            </a:r>
            <a:r>
              <a:rPr sz="1000" spc="15" dirty="0">
                <a:solidFill>
                  <a:srgbClr val="231F20"/>
                </a:solidFill>
                <a:latin typeface="Arial MT"/>
                <a:cs typeface="Arial MT"/>
              </a:rPr>
              <a:t>can</a:t>
            </a:r>
            <a:r>
              <a:rPr sz="1000" spc="95" dirty="0">
                <a:solidFill>
                  <a:srgbClr val="231F20"/>
                </a:solidFill>
                <a:latin typeface="Arial MT"/>
                <a:cs typeface="Arial MT"/>
              </a:rPr>
              <a:t> </a:t>
            </a:r>
            <a:r>
              <a:rPr sz="1000" spc="20" dirty="0">
                <a:solidFill>
                  <a:srgbClr val="231F20"/>
                </a:solidFill>
                <a:latin typeface="Arial MT"/>
                <a:cs typeface="Arial MT"/>
              </a:rPr>
              <a:t>create</a:t>
            </a:r>
            <a:r>
              <a:rPr sz="1000" spc="95" dirty="0">
                <a:solidFill>
                  <a:srgbClr val="231F20"/>
                </a:solidFill>
                <a:latin typeface="Arial MT"/>
                <a:cs typeface="Arial MT"/>
              </a:rPr>
              <a:t> </a:t>
            </a:r>
            <a:r>
              <a:rPr sz="1000" dirty="0">
                <a:solidFill>
                  <a:srgbClr val="231F20"/>
                </a:solidFill>
                <a:latin typeface="Arial MT"/>
                <a:cs typeface="Arial MT"/>
              </a:rPr>
              <a:t>a</a:t>
            </a:r>
            <a:r>
              <a:rPr sz="1000" spc="95" dirty="0">
                <a:solidFill>
                  <a:srgbClr val="231F20"/>
                </a:solidFill>
                <a:latin typeface="Arial MT"/>
                <a:cs typeface="Arial MT"/>
              </a:rPr>
              <a:t> </a:t>
            </a:r>
            <a:r>
              <a:rPr sz="1000" spc="20" dirty="0">
                <a:solidFill>
                  <a:srgbClr val="231F20"/>
                </a:solidFill>
                <a:latin typeface="Arial MT"/>
                <a:cs typeface="Arial MT"/>
              </a:rPr>
              <a:t>form</a:t>
            </a:r>
            <a:r>
              <a:rPr sz="1000" spc="95" dirty="0">
                <a:solidFill>
                  <a:srgbClr val="231F20"/>
                </a:solidFill>
                <a:latin typeface="Arial MT"/>
                <a:cs typeface="Arial MT"/>
              </a:rPr>
              <a:t> </a:t>
            </a:r>
            <a:r>
              <a:rPr sz="1000" spc="15" dirty="0">
                <a:solidFill>
                  <a:srgbClr val="231F20"/>
                </a:solidFill>
                <a:latin typeface="Arial MT"/>
                <a:cs typeface="Arial MT"/>
              </a:rPr>
              <a:t>to</a:t>
            </a:r>
            <a:r>
              <a:rPr sz="1000" spc="95" dirty="0">
                <a:solidFill>
                  <a:srgbClr val="231F20"/>
                </a:solidFill>
                <a:latin typeface="Arial MT"/>
                <a:cs typeface="Arial MT"/>
              </a:rPr>
              <a:t> </a:t>
            </a:r>
            <a:r>
              <a:rPr sz="1000" spc="20" dirty="0">
                <a:solidFill>
                  <a:srgbClr val="231F20"/>
                </a:solidFill>
                <a:latin typeface="Arial MT"/>
                <a:cs typeface="Arial MT"/>
              </a:rPr>
              <a:t>better</a:t>
            </a:r>
            <a:r>
              <a:rPr sz="1000" spc="95" dirty="0">
                <a:solidFill>
                  <a:srgbClr val="231F20"/>
                </a:solidFill>
                <a:latin typeface="Arial MT"/>
                <a:cs typeface="Arial MT"/>
              </a:rPr>
              <a:t> </a:t>
            </a:r>
            <a:r>
              <a:rPr sz="1000" spc="20" dirty="0">
                <a:solidFill>
                  <a:srgbClr val="231F20"/>
                </a:solidFill>
                <a:latin typeface="Arial MT"/>
                <a:cs typeface="Arial MT"/>
              </a:rPr>
              <a:t>specify</a:t>
            </a:r>
            <a:r>
              <a:rPr sz="1000" spc="95" dirty="0">
                <a:solidFill>
                  <a:srgbClr val="231F20"/>
                </a:solidFill>
                <a:latin typeface="Arial MT"/>
                <a:cs typeface="Arial MT"/>
              </a:rPr>
              <a:t> </a:t>
            </a:r>
            <a:r>
              <a:rPr sz="1000" spc="20" dirty="0">
                <a:solidFill>
                  <a:srgbClr val="231F20"/>
                </a:solidFill>
                <a:latin typeface="Arial MT"/>
                <a:cs typeface="Arial MT"/>
              </a:rPr>
              <a:t>their</a:t>
            </a:r>
            <a:r>
              <a:rPr sz="1000" spc="95" dirty="0">
                <a:solidFill>
                  <a:srgbClr val="231F20"/>
                </a:solidFill>
                <a:latin typeface="Arial MT"/>
                <a:cs typeface="Arial MT"/>
              </a:rPr>
              <a:t> </a:t>
            </a:r>
            <a:r>
              <a:rPr sz="1000" spc="20" dirty="0">
                <a:solidFill>
                  <a:srgbClr val="231F20"/>
                </a:solidFill>
                <a:latin typeface="Arial MT"/>
                <a:cs typeface="Arial MT"/>
              </a:rPr>
              <a:t>needs</a:t>
            </a:r>
            <a:endParaRPr sz="1000" dirty="0">
              <a:latin typeface="Arial MT"/>
              <a:cs typeface="Arial MT"/>
            </a:endParaRPr>
          </a:p>
          <a:p>
            <a:pPr marL="12700" algn="l" rtl="0">
              <a:lnSpc>
                <a:spcPct val="100000"/>
              </a:lnSpc>
            </a:pPr>
            <a:r>
              <a:rPr sz="1000" spc="15" dirty="0">
                <a:solidFill>
                  <a:srgbClr val="231F20"/>
                </a:solidFill>
                <a:latin typeface="Arial MT"/>
                <a:cs typeface="Arial MT"/>
              </a:rPr>
              <a:t>to</a:t>
            </a:r>
            <a:r>
              <a:rPr sz="1000" spc="5" dirty="0">
                <a:solidFill>
                  <a:srgbClr val="231F20"/>
                </a:solidFill>
                <a:latin typeface="Arial MT"/>
                <a:cs typeface="Arial MT"/>
              </a:rPr>
              <a:t> </a:t>
            </a:r>
            <a:r>
              <a:rPr sz="1000" spc="30" dirty="0">
                <a:solidFill>
                  <a:srgbClr val="231F20"/>
                </a:solidFill>
                <a:latin typeface="Arial MT"/>
                <a:cs typeface="Arial MT"/>
              </a:rPr>
              <a:t>suppliers.</a:t>
            </a:r>
            <a:endParaRPr sz="1000" dirty="0">
              <a:latin typeface="Arial MT"/>
              <a:cs typeface="Arial MT"/>
            </a:endParaRPr>
          </a:p>
        </p:txBody>
      </p:sp>
      <p:sp>
        <p:nvSpPr>
          <p:cNvPr id="21" name="object 21"/>
          <p:cNvSpPr txBox="1">
            <a:spLocks noGrp="1"/>
          </p:cNvSpPr>
          <p:nvPr>
            <p:ph type="title"/>
          </p:nvPr>
        </p:nvSpPr>
        <p:spPr>
          <a:xfrm>
            <a:off x="1434500" y="2014277"/>
            <a:ext cx="3255645" cy="513080"/>
          </a:xfrm>
          <a:prstGeom prst="rect">
            <a:avLst/>
          </a:prstGeom>
        </p:spPr>
        <p:txBody>
          <a:bodyPr vert="horz" wrap="square" lIns="0" tIns="12700" rIns="0" bIns="0" rtlCol="0">
            <a:spAutoFit/>
          </a:bodyPr>
          <a:lstStyle/>
          <a:p>
            <a:pPr marL="12700">
              <a:lnSpc>
                <a:spcPct val="100000"/>
              </a:lnSpc>
              <a:spcBef>
                <a:spcPts val="100"/>
              </a:spcBef>
            </a:pPr>
            <a:r>
              <a:rPr spc="-5" dirty="0"/>
              <a:t>Request</a:t>
            </a:r>
            <a:r>
              <a:rPr spc="-90" dirty="0"/>
              <a:t> </a:t>
            </a:r>
            <a:r>
              <a:rPr dirty="0"/>
              <a:t>Features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13700" y="1718955"/>
            <a:ext cx="1790700" cy="406400"/>
          </a:xfrm>
          <a:prstGeom prst="rect">
            <a:avLst/>
          </a:prstGeom>
        </p:spPr>
        <p:txBody>
          <a:bodyPr vert="horz" wrap="square" lIns="0" tIns="12700" rIns="0" bIns="0" rtlCol="0">
            <a:spAutoFit/>
          </a:bodyPr>
          <a:lstStyle/>
          <a:p>
            <a:pPr marL="12700">
              <a:lnSpc>
                <a:spcPct val="100000"/>
              </a:lnSpc>
              <a:spcBef>
                <a:spcPts val="100"/>
              </a:spcBef>
            </a:pPr>
            <a:r>
              <a:rPr sz="2500" dirty="0"/>
              <a:t>Screenshots</a:t>
            </a:r>
            <a:endParaRPr sz="25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04775"/>
            <a:ext cx="10692130" cy="7560309"/>
            <a:chOff x="0" y="12"/>
            <a:chExt cx="10692130" cy="7560309"/>
          </a:xfrm>
        </p:grpSpPr>
        <p:pic>
          <p:nvPicPr>
            <p:cNvPr id="3" name="object 3"/>
            <p:cNvPicPr/>
            <p:nvPr/>
          </p:nvPicPr>
          <p:blipFill>
            <a:blip r:embed="rId2" cstate="print"/>
            <a:stretch>
              <a:fillRect/>
            </a:stretch>
          </p:blipFill>
          <p:spPr>
            <a:xfrm>
              <a:off x="0" y="1313332"/>
              <a:ext cx="10692002" cy="6246672"/>
            </a:xfrm>
            <a:prstGeom prst="rect">
              <a:avLst/>
            </a:prstGeom>
          </p:spPr>
        </p:pic>
        <p:pic>
          <p:nvPicPr>
            <p:cNvPr id="4" name="object 4"/>
            <p:cNvPicPr/>
            <p:nvPr/>
          </p:nvPicPr>
          <p:blipFill>
            <a:blip r:embed="rId3" cstate="print"/>
            <a:stretch>
              <a:fillRect/>
            </a:stretch>
          </p:blipFill>
          <p:spPr>
            <a:xfrm>
              <a:off x="540003" y="5391962"/>
              <a:ext cx="2963066" cy="1710848"/>
            </a:xfrm>
            <a:prstGeom prst="rect">
              <a:avLst/>
            </a:prstGeom>
          </p:spPr>
        </p:pic>
      </p:grpSp>
      <p:sp>
        <p:nvSpPr>
          <p:cNvPr id="9" name="object 9"/>
          <p:cNvSpPr/>
          <p:nvPr/>
        </p:nvSpPr>
        <p:spPr>
          <a:xfrm>
            <a:off x="0" y="6925005"/>
            <a:ext cx="346075" cy="475615"/>
          </a:xfrm>
          <a:custGeom>
            <a:avLst/>
            <a:gdLst/>
            <a:ahLst/>
            <a:cxnLst/>
            <a:rect l="l" t="t" r="r" b="b"/>
            <a:pathLst>
              <a:path w="346075" h="475615">
                <a:moveTo>
                  <a:pt x="345605" y="0"/>
                </a:moveTo>
                <a:lnTo>
                  <a:pt x="0" y="0"/>
                </a:lnTo>
                <a:lnTo>
                  <a:pt x="0" y="475602"/>
                </a:lnTo>
                <a:lnTo>
                  <a:pt x="345605" y="475602"/>
                </a:lnTo>
                <a:lnTo>
                  <a:pt x="345605" y="0"/>
                </a:lnTo>
                <a:close/>
              </a:path>
            </a:pathLst>
          </a:custGeom>
          <a:solidFill>
            <a:srgbClr val="A7A9AC"/>
          </a:solidFill>
        </p:spPr>
        <p:txBody>
          <a:bodyPr wrap="square" lIns="0" tIns="0" rIns="0" bIns="0" rtlCol="0"/>
          <a:lstStyle/>
          <a:p>
            <a:endParaRPr/>
          </a:p>
        </p:txBody>
      </p:sp>
      <p:pic>
        <p:nvPicPr>
          <p:cNvPr id="10" name="object 10"/>
          <p:cNvPicPr/>
          <p:nvPr/>
        </p:nvPicPr>
        <p:blipFill>
          <a:blip r:embed="rId4" cstate="print"/>
          <a:stretch>
            <a:fillRect/>
          </a:stretch>
        </p:blipFill>
        <p:spPr>
          <a:xfrm>
            <a:off x="457194" y="900932"/>
            <a:ext cx="833090" cy="82447"/>
          </a:xfrm>
          <a:prstGeom prst="rect">
            <a:avLst/>
          </a:prstGeom>
        </p:spPr>
      </p:pic>
      <p:grpSp>
        <p:nvGrpSpPr>
          <p:cNvPr id="11" name="object 11"/>
          <p:cNvGrpSpPr/>
          <p:nvPr/>
        </p:nvGrpSpPr>
        <p:grpSpPr>
          <a:xfrm>
            <a:off x="573302" y="324014"/>
            <a:ext cx="633730" cy="472440"/>
            <a:chOff x="573302" y="324014"/>
            <a:chExt cx="633730" cy="472440"/>
          </a:xfrm>
        </p:grpSpPr>
        <p:pic>
          <p:nvPicPr>
            <p:cNvPr id="12" name="object 12"/>
            <p:cNvPicPr/>
            <p:nvPr/>
          </p:nvPicPr>
          <p:blipFill>
            <a:blip r:embed="rId5" cstate="print"/>
            <a:stretch>
              <a:fillRect/>
            </a:stretch>
          </p:blipFill>
          <p:spPr>
            <a:xfrm>
              <a:off x="584380" y="324014"/>
              <a:ext cx="612201" cy="406412"/>
            </a:xfrm>
            <a:prstGeom prst="rect">
              <a:avLst/>
            </a:prstGeom>
          </p:spPr>
        </p:pic>
        <p:pic>
          <p:nvPicPr>
            <p:cNvPr id="13" name="object 13"/>
            <p:cNvPicPr/>
            <p:nvPr/>
          </p:nvPicPr>
          <p:blipFill>
            <a:blip r:embed="rId6" cstate="print"/>
            <a:stretch>
              <a:fillRect/>
            </a:stretch>
          </p:blipFill>
          <p:spPr>
            <a:xfrm>
              <a:off x="802269" y="444190"/>
              <a:ext cx="163042" cy="182879"/>
            </a:xfrm>
            <a:prstGeom prst="rect">
              <a:avLst/>
            </a:prstGeom>
          </p:spPr>
        </p:pic>
        <p:pic>
          <p:nvPicPr>
            <p:cNvPr id="14" name="object 14"/>
            <p:cNvPicPr/>
            <p:nvPr/>
          </p:nvPicPr>
          <p:blipFill>
            <a:blip r:embed="rId7" cstate="print"/>
            <a:stretch>
              <a:fillRect/>
            </a:stretch>
          </p:blipFill>
          <p:spPr>
            <a:xfrm>
              <a:off x="573302" y="475284"/>
              <a:ext cx="633261" cy="320840"/>
            </a:xfrm>
            <a:prstGeom prst="rect">
              <a:avLst/>
            </a:prstGeom>
          </p:spPr>
        </p:pic>
      </p:grpSp>
      <p:sp>
        <p:nvSpPr>
          <p:cNvPr id="16" name="object 16"/>
          <p:cNvSpPr txBox="1"/>
          <p:nvPr/>
        </p:nvSpPr>
        <p:spPr>
          <a:xfrm>
            <a:off x="4435659" y="3720118"/>
            <a:ext cx="1673041" cy="302647"/>
          </a:xfrm>
          <a:prstGeom prst="rect">
            <a:avLst/>
          </a:prstGeom>
        </p:spPr>
        <p:txBody>
          <a:bodyPr vert="horz" wrap="square" lIns="0" tIns="12700" rIns="0" bIns="0" rtlCol="0">
            <a:spAutoFit/>
          </a:bodyPr>
          <a:lstStyle/>
          <a:p>
            <a:pPr marL="12700" marR="5080" indent="82550" algn="ctr">
              <a:lnSpc>
                <a:spcPct val="100000"/>
              </a:lnSpc>
              <a:spcBef>
                <a:spcPts val="100"/>
              </a:spcBef>
            </a:pPr>
            <a:r>
              <a:rPr lang="en-US" sz="900" dirty="0" smtClean="0">
                <a:latin typeface="Arial MT"/>
                <a:cs typeface="Arial MT"/>
              </a:rPr>
              <a:t>IT Land Technologies</a:t>
            </a:r>
          </a:p>
          <a:p>
            <a:pPr marL="12700" marR="5080" indent="82550" algn="ctr">
              <a:lnSpc>
                <a:spcPct val="100000"/>
              </a:lnSpc>
              <a:spcBef>
                <a:spcPts val="100"/>
              </a:spcBef>
            </a:pPr>
            <a:r>
              <a:rPr lang="en-US" sz="900" u="sng" dirty="0" smtClean="0">
                <a:latin typeface="Arial MT"/>
                <a:cs typeface="Arial MT"/>
              </a:rPr>
              <a:t>itlandsy@gmail.com</a:t>
            </a:r>
            <a:endParaRPr sz="900" u="sng" dirty="0">
              <a:latin typeface="Arial MT"/>
              <a:cs typeface="Arial MT"/>
            </a:endParaRPr>
          </a:p>
        </p:txBody>
      </p:sp>
      <p:sp>
        <p:nvSpPr>
          <p:cNvPr id="17" name="object 17"/>
          <p:cNvSpPr txBox="1">
            <a:spLocks noGrp="1"/>
          </p:cNvSpPr>
          <p:nvPr>
            <p:ph type="title"/>
          </p:nvPr>
        </p:nvSpPr>
        <p:spPr>
          <a:xfrm>
            <a:off x="4483100" y="2486025"/>
            <a:ext cx="1549400" cy="395605"/>
          </a:xfrm>
          <a:prstGeom prst="rect">
            <a:avLst/>
          </a:prstGeom>
        </p:spPr>
        <p:txBody>
          <a:bodyPr vert="horz" wrap="square" lIns="0" tIns="15875" rIns="0" bIns="0" rtlCol="0">
            <a:spAutoFit/>
          </a:bodyPr>
          <a:lstStyle/>
          <a:p>
            <a:pPr marL="12700">
              <a:lnSpc>
                <a:spcPct val="100000"/>
              </a:lnSpc>
              <a:spcBef>
                <a:spcPts val="125"/>
              </a:spcBef>
            </a:pPr>
            <a:r>
              <a:rPr sz="2400" spc="5" dirty="0"/>
              <a:t>Contact</a:t>
            </a:r>
            <a:r>
              <a:rPr sz="2400" spc="-55" dirty="0"/>
              <a:t> </a:t>
            </a:r>
            <a:r>
              <a:rPr sz="2400" spc="10" dirty="0"/>
              <a:t>Us</a:t>
            </a:r>
            <a:endParaRPr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173</TotalTime>
  <Words>573</Words>
  <Application>Microsoft Office PowerPoint</Application>
  <PresentationFormat>مخصص</PresentationFormat>
  <Paragraphs>69</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Office Theme</vt:lpstr>
      <vt:lpstr>عرض تقديمي في PowerPoint</vt:lpstr>
      <vt:lpstr>عرض تقديمي في PowerPoint</vt:lpstr>
      <vt:lpstr>Users &amp; Channels</vt:lpstr>
      <vt:lpstr>Features</vt:lpstr>
      <vt:lpstr>Profile Users, whether IT companies, client companies, or  individuals, can create profiles and customize them,  which will be approved by BackLink, allowing IT  Companies and individuals to present  the  services  they have.</vt:lpstr>
      <vt:lpstr>عرض تقديمي في PowerPoint</vt:lpstr>
      <vt:lpstr>Requests Request is a single service that is demanded by a  specific actor (company) that has an  approved profile  by BackLink and it can be responded to by app users  whether they are individuals or IT companies.</vt:lpstr>
      <vt:lpstr>Request Features</vt:lpstr>
      <vt:lpstr>Screenshots</vt:lpstr>
      <vt:lpstr>Contact 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cp:lastModifiedBy>‏‏مستخدم Windows</cp:lastModifiedBy>
  <cp:revision>21</cp:revision>
  <dcterms:created xsi:type="dcterms:W3CDTF">2022-11-07T08:11:35Z</dcterms:created>
  <dcterms:modified xsi:type="dcterms:W3CDTF">2025-01-02T08:34:54Z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2022-11-07T00:00:00Z</vt:filetime>
  </property>
  <property fmtid="{D5CDD505-2E9C-101B-9397-08002B2CF9AE}" pid="3" name="Creator">
    <vt:lpwstr>Adobe InDesign CS3 (5.0)</vt:lpwstr>
  </property>
  <property fmtid="{D5CDD505-2E9C-101B-9397-08002B2CF9AE}" pid="4" name="LastSaved">
    <vt:filetime>2022-11-07T00:00:00Z</vt:filetime>
  </property>
</Properties>
</file>